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83" autoAdjust="0"/>
    <p:restoredTop sz="94660"/>
  </p:normalViewPr>
  <p:slideViewPr>
    <p:cSldViewPr snapToGrid="0">
      <p:cViewPr varScale="1">
        <p:scale>
          <a:sx n="80" d="100"/>
          <a:sy n="80" d="100"/>
        </p:scale>
        <p:origin x="3168" y="19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elfol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de-DE"/>
              <a:t>Master-Untertitelformat bearbeiten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133769949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und Inhal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3294467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Abschnitts-&#10;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898144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Zwei Inhal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25409962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leic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9641828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Nur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19983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75714584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alt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0658535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ild mit Über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de-DE"/>
              <a:t>Bild durch Klicken auf Symbol hinzufügen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de-DE"/>
              <a:t>Mastertextformat bearbeiten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41824008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und vertikaler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283526270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kaler Titel u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36308296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de-DE"/>
              <a:t>Mastertitelformat bearbeiten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de-DE"/>
              <a:t>Mastertextformat bearbeiten</a:t>
            </a:r>
          </a:p>
          <a:p>
            <a:pPr lvl="1"/>
            <a:r>
              <a:rPr lang="de-DE"/>
              <a:t>Zweite Ebene</a:t>
            </a:r>
          </a:p>
          <a:p>
            <a:pPr lvl="2"/>
            <a:r>
              <a:rPr lang="de-DE"/>
              <a:t>Dritte Ebene</a:t>
            </a:r>
          </a:p>
          <a:p>
            <a:pPr lvl="3"/>
            <a:r>
              <a:rPr lang="de-DE"/>
              <a:t>Vierte Ebene</a:t>
            </a:r>
          </a:p>
          <a:p>
            <a:pPr lvl="4"/>
            <a:r>
              <a:rPr lang="de-DE"/>
              <a:t>Fünfte Ebene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48E4C17-337C-4B0E-85FB-4A386D8C4B36}" type="datetimeFigureOut">
              <a:rPr lang="de-DE" smtClean="0"/>
              <a:t>16.09.24</a:t>
            </a:fld>
            <a:endParaRPr lang="de-DE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AC957-F15F-413D-9EC8-62E77D263BCE}" type="slidenum">
              <a:rPr lang="de-DE" smtClean="0"/>
              <a:t>‹Nr.›</a:t>
            </a:fld>
            <a:endParaRPr lang="de-DE"/>
          </a:p>
        </p:txBody>
      </p:sp>
    </p:spTree>
    <p:extLst>
      <p:ext uri="{BB962C8B-B14F-4D97-AF65-F5344CB8AC3E}">
        <p14:creationId xmlns:p14="http://schemas.microsoft.com/office/powerpoint/2010/main" val="6073850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1">
                <a:lumMod val="5000"/>
                <a:lumOff val="95000"/>
              </a:schemeClr>
            </a:gs>
            <a:gs pos="74000">
              <a:schemeClr val="accent1">
                <a:lumMod val="45000"/>
                <a:lumOff val="55000"/>
              </a:schemeClr>
            </a:gs>
            <a:gs pos="83000">
              <a:schemeClr val="accent1">
                <a:lumMod val="45000"/>
                <a:lumOff val="55000"/>
              </a:schemeClr>
            </a:gs>
            <a:gs pos="100000">
              <a:schemeClr val="accent1">
                <a:lumMod val="30000"/>
                <a:lumOff val="70000"/>
              </a:schemeClr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feld 2">
            <a:extLst>
              <a:ext uri="{FF2B5EF4-FFF2-40B4-BE49-F238E27FC236}">
                <a16:creationId xmlns:a16="http://schemas.microsoft.com/office/drawing/2014/main" id="{842017B4-08C5-8C3E-B458-9FE0B705FF24}"/>
              </a:ext>
            </a:extLst>
          </p:cNvPr>
          <p:cNvSpPr txBox="1"/>
          <p:nvPr/>
        </p:nvSpPr>
        <p:spPr>
          <a:xfrm>
            <a:off x="2996100" y="1715238"/>
            <a:ext cx="3416302" cy="2210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9" name="Textfeld 8">
            <a:extLst>
              <a:ext uri="{FF2B5EF4-FFF2-40B4-BE49-F238E27FC236}">
                <a16:creationId xmlns:a16="http://schemas.microsoft.com/office/drawing/2014/main" id="{38094FF4-3E98-0031-825A-AFE70EB4B6B0}"/>
              </a:ext>
            </a:extLst>
          </p:cNvPr>
          <p:cNvSpPr txBox="1"/>
          <p:nvPr/>
        </p:nvSpPr>
        <p:spPr>
          <a:xfrm>
            <a:off x="3247428" y="7595344"/>
            <a:ext cx="3416302" cy="2210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de-DE" dirty="0"/>
          </a:p>
        </p:txBody>
      </p:sp>
      <p:sp>
        <p:nvSpPr>
          <p:cNvPr id="8" name="Textfeld 7">
            <a:extLst>
              <a:ext uri="{FF2B5EF4-FFF2-40B4-BE49-F238E27FC236}">
                <a16:creationId xmlns:a16="http://schemas.microsoft.com/office/drawing/2014/main" id="{6AEA576D-F624-1CB6-870A-E5091054AEB3}"/>
              </a:ext>
            </a:extLst>
          </p:cNvPr>
          <p:cNvSpPr txBox="1"/>
          <p:nvPr/>
        </p:nvSpPr>
        <p:spPr>
          <a:xfrm>
            <a:off x="238719" y="4633655"/>
            <a:ext cx="3416302" cy="221091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endParaRPr lang="de-DE" dirty="0"/>
          </a:p>
        </p:txBody>
      </p:sp>
      <p:pic>
        <p:nvPicPr>
          <p:cNvPr id="10" name="Grafik 9">
            <a:extLst>
              <a:ext uri="{FF2B5EF4-FFF2-40B4-BE49-F238E27FC236}">
                <a16:creationId xmlns:a16="http://schemas.microsoft.com/office/drawing/2014/main" id="{4A1327A7-1104-82D3-2F0E-3AC6ECB440F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 rot="1242062">
            <a:off x="5383378" y="91501"/>
            <a:ext cx="1194792" cy="1194792"/>
          </a:xfrm>
          <a:prstGeom prst="rect">
            <a:avLst/>
          </a:prstGeom>
        </p:spPr>
      </p:pic>
      <p:pic>
        <p:nvPicPr>
          <p:cNvPr id="12" name="Grafik 11">
            <a:extLst>
              <a:ext uri="{FF2B5EF4-FFF2-40B4-BE49-F238E27FC236}">
                <a16:creationId xmlns:a16="http://schemas.microsoft.com/office/drawing/2014/main" id="{B131D2DA-1FD7-E12B-F934-A2D116D22F3C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953046">
            <a:off x="317376" y="1536477"/>
            <a:ext cx="2329500" cy="2662287"/>
          </a:xfrm>
          <a:prstGeom prst="rect">
            <a:avLst/>
          </a:prstGeom>
        </p:spPr>
      </p:pic>
      <p:pic>
        <p:nvPicPr>
          <p:cNvPr id="4" name="Grafik 3">
            <a:extLst>
              <a:ext uri="{FF2B5EF4-FFF2-40B4-BE49-F238E27FC236}">
                <a16:creationId xmlns:a16="http://schemas.microsoft.com/office/drawing/2014/main" id="{3CAAF3B3-77CB-AE09-565C-59121FB05B6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953046">
            <a:off x="3911480" y="4333076"/>
            <a:ext cx="2329500" cy="2662287"/>
          </a:xfrm>
          <a:prstGeom prst="rect">
            <a:avLst/>
          </a:prstGeom>
        </p:spPr>
      </p:pic>
      <p:pic>
        <p:nvPicPr>
          <p:cNvPr id="5" name="Grafik 4">
            <a:extLst>
              <a:ext uri="{FF2B5EF4-FFF2-40B4-BE49-F238E27FC236}">
                <a16:creationId xmlns:a16="http://schemas.microsoft.com/office/drawing/2014/main" id="{A25FEC4A-B51C-543B-368D-47331823E0F6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tretch>
            <a:fillRect/>
          </a:stretch>
        </p:blipFill>
        <p:spPr>
          <a:xfrm rot="19953046">
            <a:off x="968849" y="7183768"/>
            <a:ext cx="2329500" cy="2662287"/>
          </a:xfrm>
          <a:prstGeom prst="rect">
            <a:avLst/>
          </a:prstGeom>
        </p:spPr>
      </p:pic>
      <p:sp>
        <p:nvSpPr>
          <p:cNvPr id="2" name="Textfeld 1">
            <a:extLst>
              <a:ext uri="{FF2B5EF4-FFF2-40B4-BE49-F238E27FC236}">
                <a16:creationId xmlns:a16="http://schemas.microsoft.com/office/drawing/2014/main" id="{08B7F6B9-EEF6-83CD-C59E-50E7F1AFE00F}"/>
              </a:ext>
            </a:extLst>
          </p:cNvPr>
          <p:cNvSpPr txBox="1"/>
          <p:nvPr/>
        </p:nvSpPr>
        <p:spPr>
          <a:xfrm>
            <a:off x="1647227" y="393700"/>
            <a:ext cx="3407373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de-DE" sz="4000" b="1" i="1" dirty="0">
                <a:latin typeface="Dreaming Outloud Pro" panose="020B0604020202020204" pitchFamily="66" charset="0"/>
                <a:cs typeface="Dreaming Outloud Pro" panose="020B0604020202020204" pitchFamily="66" charset="0"/>
              </a:rPr>
              <a:t>Roadtrip USA</a:t>
            </a:r>
          </a:p>
          <a:p>
            <a:pPr algn="ctr"/>
            <a:r>
              <a:rPr lang="de-DE" sz="4000" b="1" i="1">
                <a:latin typeface="Dreaming Outloud Pro" panose="020B0604020202020204" pitchFamily="66" charset="0"/>
                <a:cs typeface="Dreaming Outloud Pro" panose="020B0604020202020204" pitchFamily="66" charset="0"/>
              </a:rPr>
              <a:t>2024</a:t>
            </a:r>
            <a:endParaRPr lang="de-DE" sz="4000" b="1" i="1" dirty="0">
              <a:latin typeface="Dreaming Outloud Pro" panose="020B0604020202020204" pitchFamily="66" charset="0"/>
              <a:cs typeface="Dreaming Outloud Pro" panose="020B06040202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9506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3</Words>
  <Application>Microsoft Macintosh PowerPoint</Application>
  <PresentationFormat>A4-Papier (210 x 297 mm)</PresentationFormat>
  <Paragraphs>2</Paragraphs>
  <Slides>1</Slides>
  <Notes>0</Notes>
  <HiddenSlides>0</HiddenSlides>
  <MMClips>0</MMClips>
  <ScaleCrop>false</ScaleCrop>
  <HeadingPairs>
    <vt:vector size="6" baseType="variant">
      <vt:variant>
        <vt:lpstr>Verwendete Schriftarten</vt:lpstr>
      </vt:variant>
      <vt:variant>
        <vt:i4>4</vt:i4>
      </vt:variant>
      <vt:variant>
        <vt:lpstr>Design</vt:lpstr>
      </vt:variant>
      <vt:variant>
        <vt:i4>1</vt:i4>
      </vt:variant>
      <vt:variant>
        <vt:lpstr>Folientitel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Dreaming Outloud Pro</vt:lpstr>
      <vt:lpstr>Office</vt:lpstr>
      <vt:lpstr>PowerPoint-Präsentation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PowerPoint-Präsentation</dc:title>
  <dc:creator>Hanno Kenst</dc:creator>
  <cp:lastModifiedBy>Maren Hütter</cp:lastModifiedBy>
  <cp:revision>3</cp:revision>
  <dcterms:created xsi:type="dcterms:W3CDTF">2022-06-17T14:02:01Z</dcterms:created>
  <dcterms:modified xsi:type="dcterms:W3CDTF">2024-09-16T20:20:35Z</dcterms:modified>
</cp:coreProperties>
</file>