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2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C1542-6340-47C1-96CC-8425D2F323AD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AA8DE-EB36-429B-B20E-4691561DD88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377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Bild zeigen, abwarten. Dann sammeln: Blatt vor Gesicht, Folie, Hand in Hosentasche, Kabelsalat, verdeckt Folie. Dann nächstes Bild. Was läuft hier falsch? Sammeln. Dann: Heute schauen wir uns an, wie ihr solche Situationen vermeiden könnt.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A8DE-EB36-429B-B20E-4691561DD884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7543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Jede Gruppe trägt vor. Ich schreibe mit in </a:t>
            </a:r>
            <a:r>
              <a:rPr lang="de-DE" dirty="0" err="1"/>
              <a:t>One</a:t>
            </a:r>
            <a:r>
              <a:rPr lang="de-DE" dirty="0"/>
              <a:t> Note oder auf </a:t>
            </a:r>
            <a:r>
              <a:rPr lang="de-DE" dirty="0" err="1"/>
              <a:t>FlipChart</a:t>
            </a:r>
            <a:r>
              <a:rPr lang="de-DE" dirty="0"/>
              <a:t>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A8DE-EB36-429B-B20E-4691561DD884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81784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Überleitung zur nächsten Folie: nicht nur äußere Faktoren sind wichtig, sondern auch der Inhalt. Wie kann man eine Präsentation gut aufbauen? -&gt; nächste Folie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A8DE-EB36-429B-B20E-4691561DD884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7575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nicht direkt zeigen, sondern erarbeiten. alles einzeln erscheinen lassen.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A8DE-EB36-429B-B20E-4691561DD884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94217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eventuell jeder Schule ein oder zwei Themen zuweisen, dann sammeln an </a:t>
            </a:r>
            <a:r>
              <a:rPr lang="de-DE" dirty="0" err="1"/>
              <a:t>FlipChart</a:t>
            </a:r>
            <a:r>
              <a:rPr lang="de-DE" dirty="0"/>
              <a:t> oder OneNote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CAA8DE-EB36-429B-B20E-4691561DD884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6561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6AF26E-BA7A-BC7F-273F-3BABFCF1CA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524D69A-E77A-9844-72D1-615CC23F2C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B2A4875-B7E8-FCB4-B804-2FB2EAAD5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E43E10-3CA8-725D-B65F-D68F6102C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DED855-CE81-25C2-7D16-A2B436C89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7816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31268C-FE97-D37D-D773-A0F9C5934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A0953FE-A605-9F03-0A43-11C52A017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BB6756E-0E70-A940-253A-F2FB27B38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043F936-21AD-8EB1-EA5F-41F4107C2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7DB46F9-8F45-93A4-860F-AB0629036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5601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E97050-AA95-18D1-6ED4-3D4E1A817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FD7370F-B427-B556-48B7-602CBAD47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60D26D3-E9A2-3827-8675-69B3B80E4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B4F8A16-9E00-16D7-AF57-ACEAD51C7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EDE13FF-FBFC-E4CF-2096-2E3051B35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6125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88CF9D-5BBE-0FE0-1C15-EA0DFEE2D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1567C19-357F-342F-0B9D-4C608925E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53CB653-85B6-9360-71C2-D7E2FF12B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5CA578D-C385-CCF9-E36B-7D01E3F84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24466B3-01FE-BEDF-28D7-5830A0C05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178E963-7C5D-08AB-876F-A667C25FD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8088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AF2A026-D4B9-C8F1-D143-DDD0CC8A1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69EF0E-8587-8124-CF23-3BE4040701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797B303-8097-EB87-DA40-1272A2314A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8D221F7-96B0-9DB8-2C16-5766C843B4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F5920F35-9850-3F80-211A-EAEB962D6D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A37D907-55B2-02A6-995E-04DC36664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A85B7BE-8E6B-14CA-1DFC-EE268A2DC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8C9B8919-1948-CA9C-9557-1ADA0C800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361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4F4632-287C-A8A5-1EC3-9F36E64C4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B05A1BD-2673-59A1-DB2F-77D46886C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E5895F2-FEFE-6FDD-89AC-DB4EDBC0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741D441-266B-C47C-CD77-BAEB86D95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0091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33810D07-11FC-77B8-EC8A-59F8AA82A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FDE1E1F-B38E-21E9-DD5E-07F0CD9D1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9419F4B-6D1F-058D-2AC3-14CD04D7C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2062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B37E3B-7E70-9BD9-F1E6-8C04D6A1B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5E156D8-DD21-E8D0-B20E-580C35BE0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1D43942-2ECB-C09D-FD72-92F3758899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4A35410-3948-D83F-4BA5-8E49093F2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F2E80DA-00CF-39A7-4966-3DC6AC363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B4263F8-8EEF-AFC2-34B7-434968BB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3270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94302A-DAAC-687E-A0EF-0CE52F3D2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7F9B2A7-5B71-12D4-6125-FFFC99CD9C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9B52AE8-F9D3-EB9B-66B4-2B0C9FAB4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6F91ADD-598A-3015-7D73-4E2FF7BFD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0E0C4C8-EAC7-A38D-AB22-F52BD3A95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5F08FCE-66CA-2F0E-0132-7BDB038DE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239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F46922-F286-2073-3F02-C2AE28965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BA632D0-F700-F287-95E5-D98DC45E9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7E2985A-9E28-4243-F25F-D502223C7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E3518B3-10DE-17DE-F7B2-3AAE0F2D7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100C4D0-A7DA-E68A-2ED2-6C190F4BE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11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EA5951E4-00E9-D962-EFF4-8FF113B411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0258441-3084-E5D4-7CA3-97D708D574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AB22831-C70C-6932-9AB9-D5E8DEF8C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D28A492-79B9-F191-C954-A18BC8C08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A94BC7C-B5D5-1EE2-9BB2-67CB57F8D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171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6817E67-4FBF-CB6D-D8E6-B45E00922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1278516-F27C-82F0-72A2-20D462BE4F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946C0-0934-A583-33BF-5E02DF8621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DE0359-0D68-455C-AA20-ACFB4D15F09C}" type="datetimeFigureOut">
              <a:rPr lang="de-DE" smtClean="0"/>
              <a:t>08.03.2026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6FF4A47-CE92-42A8-7578-B4C8544E70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BC45B0-D1A3-18CF-835D-F2DF5F8F9D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74EF18-0896-4B49-88D7-132460ECB9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830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C8CB59-5FD5-816F-A933-AA606A84A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0051" y="344884"/>
            <a:ext cx="10058400" cy="2674361"/>
          </a:xfrm>
        </p:spPr>
        <p:txBody>
          <a:bodyPr/>
          <a:lstStyle/>
          <a:p>
            <a:r>
              <a:rPr lang="de-DE" dirty="0"/>
              <a:t>Workshop: </a:t>
            </a:r>
            <a:br>
              <a:rPr lang="de-DE" dirty="0"/>
            </a:br>
            <a:r>
              <a:rPr lang="de-DE" dirty="0"/>
              <a:t>Richtig Präsentieren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F171F40-D7C0-63A4-B34B-F71C232F7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0" y="3838756"/>
            <a:ext cx="10058400" cy="1143000"/>
          </a:xfrm>
        </p:spPr>
        <p:txBody>
          <a:bodyPr>
            <a:normAutofit/>
          </a:bodyPr>
          <a:lstStyle/>
          <a:p>
            <a:r>
              <a:rPr lang="de-DE" sz="2800" b="1" dirty="0"/>
              <a:t>Wie spreche ich vor einer Schulklasse </a:t>
            </a:r>
          </a:p>
          <a:p>
            <a:r>
              <a:rPr lang="de-DE" sz="2800" b="1" dirty="0"/>
              <a:t>oder beim Elternabend?</a:t>
            </a:r>
          </a:p>
        </p:txBody>
      </p:sp>
    </p:spTree>
    <p:extLst>
      <p:ext uri="{BB962C8B-B14F-4D97-AF65-F5344CB8AC3E}">
        <p14:creationId xmlns:p14="http://schemas.microsoft.com/office/powerpoint/2010/main" val="1474575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B15B16-0EB8-237A-0B0A-8B26F584E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113" y="830068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de-DE" dirty="0"/>
              <a:t>Wann musstest du schon einmal vor anderen Menschen sprechen oder etwas präsentieren?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8F520FD4-6816-6981-D2B8-D55361D17168}"/>
              </a:ext>
            </a:extLst>
          </p:cNvPr>
          <p:cNvSpPr txBox="1"/>
          <p:nvPr/>
        </p:nvSpPr>
        <p:spPr>
          <a:xfrm>
            <a:off x="983411" y="2898614"/>
            <a:ext cx="849341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/>
              <a:t>Tausche dich mit der Person neben dir über folgende Punkte aus:</a:t>
            </a:r>
          </a:p>
          <a:p>
            <a:endParaRPr lang="de-DE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In welcher Situation war das?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Was war schwierig?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400" dirty="0"/>
              <a:t>Was hat gut funktioniert?</a:t>
            </a:r>
            <a:endParaRPr lang="de-DE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feld 3">
                <a:extLst>
                  <a:ext uri="{FF2B5EF4-FFF2-40B4-BE49-F238E27FC236}">
                    <a16:creationId xmlns:a16="http://schemas.microsoft.com/office/drawing/2014/main" id="{89DB2891-9156-806F-2F3B-C80003D4C3AB}"/>
                  </a:ext>
                </a:extLst>
              </p:cNvPr>
              <p:cNvSpPr txBox="1"/>
              <p:nvPr/>
            </p:nvSpPr>
            <p:spPr>
              <a:xfrm>
                <a:off x="8991339" y="5928149"/>
                <a:ext cx="2644763" cy="369332"/>
              </a:xfrm>
              <a:prstGeom prst="rect">
                <a:avLst/>
              </a:prstGeom>
              <a:solidFill>
                <a:srgbClr val="FFC000"/>
              </a:solidFill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de-DE" sz="1800" i="1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</m:t>
                    </m:r>
                  </m:oMath>
                </a14:m>
                <a:r>
                  <a:rPr lang="de-DE" dirty="0"/>
                  <a:t> Du hast 3 Minuten Zeit.</a:t>
                </a:r>
              </a:p>
            </p:txBody>
          </p:sp>
        </mc:Choice>
        <mc:Fallback>
          <p:sp>
            <p:nvSpPr>
              <p:cNvPr id="4" name="Textfeld 3">
                <a:extLst>
                  <a:ext uri="{FF2B5EF4-FFF2-40B4-BE49-F238E27FC236}">
                    <a16:creationId xmlns:a16="http://schemas.microsoft.com/office/drawing/2014/main" id="{89DB2891-9156-806F-2F3B-C80003D4C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1339" y="5928149"/>
                <a:ext cx="2644763" cy="369332"/>
              </a:xfrm>
              <a:prstGeom prst="rect">
                <a:avLst/>
              </a:prstGeom>
              <a:blipFill>
                <a:blip r:embed="rId2"/>
                <a:stretch>
                  <a:fillRect t="-8197" r="-1152" b="-2459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Grafik 4">
            <a:extLst>
              <a:ext uri="{FF2B5EF4-FFF2-40B4-BE49-F238E27FC236}">
                <a16:creationId xmlns:a16="http://schemas.microsoft.com/office/drawing/2014/main" id="{A4B464D3-0D51-0C01-65D9-45FAE8E5A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040" y="2526216"/>
            <a:ext cx="9882473" cy="6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10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669277EE-7BAE-AB85-22E3-C80838259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55" y="276046"/>
            <a:ext cx="3939396" cy="5909094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FEB14600-0FE9-115E-1DE6-007FD7E24D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6046"/>
            <a:ext cx="4861704" cy="324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08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EC92D9-31AC-8D13-7B6B-647ADD83E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9" y="534665"/>
            <a:ext cx="10330873" cy="1719008"/>
          </a:xfrm>
        </p:spPr>
        <p:txBody>
          <a:bodyPr>
            <a:normAutofit fontScale="90000"/>
          </a:bodyPr>
          <a:lstStyle/>
          <a:p>
            <a:pPr algn="ctr"/>
            <a:r>
              <a:rPr lang="de-DE" sz="5400" dirty="0"/>
              <a:t>Gruppenarbeit:</a:t>
            </a:r>
            <a:br>
              <a:rPr lang="de-DE" sz="5400" dirty="0"/>
            </a:br>
            <a:r>
              <a:rPr lang="de-DE" sz="5400" dirty="0"/>
              <a:t>Was macht eine gute Präsentation aus?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F540749-7E70-A2FE-4458-11641F5AA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799" y="2943298"/>
            <a:ext cx="10515600" cy="3088047"/>
          </a:xfrm>
        </p:spPr>
        <p:txBody>
          <a:bodyPr/>
          <a:lstStyle/>
          <a:p>
            <a:r>
              <a:rPr lang="de-DE" b="1" dirty="0">
                <a:solidFill>
                  <a:schemeClr val="tx1"/>
                </a:solidFill>
              </a:rPr>
              <a:t>Überlegt euch Tipps für eine gute Präsentation. Berücksichtigt folgende Fragen: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Wie sollte man stehen?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Wie sollte man sprechen?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Wie kann man das Publikum einbeziehen?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Wie sehen gute Folien / Plakate aus?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2243353B-AEBD-B0A0-3EB2-507322DDD2A9}"/>
              </a:ext>
            </a:extLst>
          </p:cNvPr>
          <p:cNvSpPr txBox="1"/>
          <p:nvPr/>
        </p:nvSpPr>
        <p:spPr>
          <a:xfrm>
            <a:off x="8857673" y="6031345"/>
            <a:ext cx="281468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de-DE" dirty="0">
                <a:sym typeface="Wingdings" panose="05000000000000000000" pitchFamily="2" charset="2"/>
              </a:rPr>
              <a:t>  Du hast 10 Minuten Zeit.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3030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54D5A3-5159-2C5C-099D-22914D4ED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53594"/>
            <a:ext cx="10515600" cy="1814944"/>
          </a:xfrm>
        </p:spPr>
        <p:txBody>
          <a:bodyPr/>
          <a:lstStyle/>
          <a:p>
            <a:pPr algn="ctr"/>
            <a:r>
              <a:rPr lang="de-DE" dirty="0"/>
              <a:t>6 Regeln für eine gelungene Präsentation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0BC9344-9F99-CBC3-9101-D3D3ABA4C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47" y="2470837"/>
            <a:ext cx="1873175" cy="2118625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09C8B92-9110-87E4-F90D-2357DCDCBE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9334" y="4791761"/>
            <a:ext cx="2849997" cy="1793971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6B22318F-6FB1-C8DE-CC41-5016FA9200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4333" y="2470837"/>
            <a:ext cx="1972512" cy="2118625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0EF0A386-2FF4-A65B-60D1-4628054C64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9739" y="2470837"/>
            <a:ext cx="2138487" cy="2118625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7BA16C7D-D19B-9381-159C-7FFBCED996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62221" y="2470837"/>
            <a:ext cx="2207164" cy="2118625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710B5282-52BF-8297-1C8F-83DF658380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818" y="4791761"/>
            <a:ext cx="1825886" cy="182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3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A65694-09E9-2A20-422C-13F0F2747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6029"/>
            <a:ext cx="10515600" cy="1208953"/>
          </a:xfrm>
        </p:spPr>
        <p:txBody>
          <a:bodyPr/>
          <a:lstStyle/>
          <a:p>
            <a:pPr algn="ctr"/>
            <a:r>
              <a:rPr lang="de-DE" dirty="0"/>
              <a:t>Struktur einer Präsentation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2A662D3-2ECB-8BB6-4EFA-53A691B63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03461"/>
            <a:ext cx="10515600" cy="3666837"/>
          </a:xfrm>
        </p:spPr>
        <p:txBody>
          <a:bodyPr>
            <a:normAutofit lnSpcReduction="10000"/>
          </a:bodyPr>
          <a:lstStyle/>
          <a:p>
            <a:r>
              <a:rPr lang="de-DE" b="1" dirty="0">
                <a:solidFill>
                  <a:schemeClr val="tx1"/>
                </a:solidFill>
              </a:rPr>
              <a:t>Begrüßung / Einleitung:</a:t>
            </a:r>
          </a:p>
          <a:p>
            <a:r>
              <a:rPr lang="de-DE" dirty="0">
                <a:solidFill>
                  <a:schemeClr val="tx1"/>
                </a:solidFill>
                <a:sym typeface="Symbol" panose="05050102010706020507" pitchFamily="18" charset="2"/>
              </a:rPr>
              <a:t>Wer bin ich? Über was spreche ich heute?</a:t>
            </a:r>
          </a:p>
          <a:p>
            <a:endParaRPr lang="de-DE" dirty="0">
              <a:solidFill>
                <a:schemeClr val="tx1"/>
              </a:solidFill>
              <a:sym typeface="Symbol" panose="05050102010706020507" pitchFamily="18" charset="2"/>
            </a:endParaRPr>
          </a:p>
          <a:p>
            <a:r>
              <a:rPr lang="de-DE" b="1" dirty="0">
                <a:solidFill>
                  <a:schemeClr val="tx1"/>
                </a:solidFill>
                <a:sym typeface="Symbol" panose="05050102010706020507" pitchFamily="18" charset="2"/>
              </a:rPr>
              <a:t>Hauptteil:</a:t>
            </a:r>
          </a:p>
          <a:p>
            <a:r>
              <a:rPr lang="de-DE" dirty="0">
                <a:solidFill>
                  <a:schemeClr val="tx1"/>
                </a:solidFill>
                <a:sym typeface="Symbol" panose="05050102010706020507" pitchFamily="18" charset="2"/>
              </a:rPr>
              <a:t>Sprich über den Inhalt, den du vermitteln möchtest, in einer sinnvollen Reihenfolge. </a:t>
            </a:r>
          </a:p>
          <a:p>
            <a:endParaRPr lang="de-DE" dirty="0">
              <a:solidFill>
                <a:schemeClr val="tx1"/>
              </a:solidFill>
              <a:sym typeface="Symbol" panose="05050102010706020507" pitchFamily="18" charset="2"/>
            </a:endParaRPr>
          </a:p>
          <a:p>
            <a:r>
              <a:rPr lang="de-DE" b="1" dirty="0">
                <a:solidFill>
                  <a:schemeClr val="tx1"/>
                </a:solidFill>
                <a:sym typeface="Symbol" panose="05050102010706020507" pitchFamily="18" charset="2"/>
              </a:rPr>
              <a:t>Schluss:</a:t>
            </a:r>
          </a:p>
          <a:p>
            <a:r>
              <a:rPr lang="de-DE" dirty="0">
                <a:solidFill>
                  <a:schemeClr val="tx1"/>
                </a:solidFill>
                <a:sym typeface="Symbol" panose="05050102010706020507" pitchFamily="18" charset="2"/>
              </a:rPr>
              <a:t>Warum ist das wichtig? / Ausblick / Fragen / Bedanken / Verabschieden</a:t>
            </a:r>
          </a:p>
          <a:p>
            <a:pPr lvl="1"/>
            <a:endParaRPr lang="de-DE" dirty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4841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56CF75-0F64-FCDC-5941-27AB0495D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68350"/>
            <a:ext cx="10515600" cy="1255134"/>
          </a:xfrm>
        </p:spPr>
        <p:txBody>
          <a:bodyPr/>
          <a:lstStyle/>
          <a:p>
            <a:pPr algn="ctr"/>
            <a:r>
              <a:rPr lang="de-DE" dirty="0"/>
              <a:t>Wie sag ich‘s nur??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4746084-46F4-1357-EF80-DCD4F6FA1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244437"/>
            <a:ext cx="10515600" cy="3845214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!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Notiert sinnvolle Sätze, die ihr in jeder Präsentation verwenden könnt.</a:t>
            </a:r>
          </a:p>
          <a:p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Denkt an folgende Situationen: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Begrüßung und Einleitung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Vorstellung des Inhaltes der Präsentation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Überleitung zum Hauptteil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Rhetorische Fragen / Satzanfänge (Wussten Sie, dass…?)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Übergabe an die nächste Person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  <a:sym typeface="Wingdings" panose="05000000000000000000" pitchFamily="2" charset="2"/>
              </a:rPr>
              <a:t>Ende der Präsentation</a:t>
            </a: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0F4CC97-9AC5-A99B-0E9E-1FE4C1D13A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7044" y="768349"/>
            <a:ext cx="2021610" cy="134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728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213111-95BE-6F95-7B4D-B52C4D353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82903"/>
            <a:ext cx="10515600" cy="1227426"/>
          </a:xfrm>
        </p:spPr>
        <p:txBody>
          <a:bodyPr/>
          <a:lstStyle/>
          <a:p>
            <a:r>
              <a:rPr lang="de-DE" dirty="0"/>
              <a:t>Praxisübung: Mini-Präsentation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8D1E1EB-3118-BB61-BEF6-7ABD20E40F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078183"/>
            <a:ext cx="10515600" cy="3629890"/>
          </a:xfrm>
        </p:spPr>
        <p:txBody>
          <a:bodyPr/>
          <a:lstStyle/>
          <a:p>
            <a:r>
              <a:rPr lang="de-DE" dirty="0">
                <a:solidFill>
                  <a:schemeClr val="tx1"/>
                </a:solidFill>
              </a:rPr>
              <a:t>Erstellt eine kurze Präsentation zum Thema: </a:t>
            </a:r>
          </a:p>
          <a:p>
            <a:r>
              <a:rPr lang="de-DE" dirty="0">
                <a:solidFill>
                  <a:schemeClr val="tx1"/>
                </a:solidFill>
              </a:rPr>
              <a:t>„Wie möchten wir als Social Media Scouts an unserer Schule arbeiten?“</a:t>
            </a:r>
          </a:p>
          <a:p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Hinweise: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Dauer: 2-3 Minuten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Alle Personen in der Gruppe sagen etwas.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Haltet euch an die Regeln für eine gute Präsentation.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dirty="0">
                <a:solidFill>
                  <a:schemeClr val="tx1"/>
                </a:solidFill>
              </a:rPr>
              <a:t>Verwendet die Redemittel.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344FDB6-7573-1EF7-F4ED-09BFA5AA9E15}"/>
              </a:ext>
            </a:extLst>
          </p:cNvPr>
          <p:cNvSpPr txBox="1"/>
          <p:nvPr/>
        </p:nvSpPr>
        <p:spPr>
          <a:xfrm>
            <a:off x="9448800" y="6090431"/>
            <a:ext cx="236834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de-DE" dirty="0">
                <a:sym typeface="Wingdings" panose="05000000000000000000" pitchFamily="2" charset="2"/>
              </a:rPr>
              <a:t> Du hast 20 min Zeit.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72493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407</Words>
  <Application>Microsoft Office PowerPoint</Application>
  <PresentationFormat>Breitbild</PresentationFormat>
  <Paragraphs>56</Paragraphs>
  <Slides>8</Slides>
  <Notes>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Cambria Math</vt:lpstr>
      <vt:lpstr>Symbol</vt:lpstr>
      <vt:lpstr>Wingdings</vt:lpstr>
      <vt:lpstr>Office</vt:lpstr>
      <vt:lpstr>Workshop:  Richtig Präsentieren</vt:lpstr>
      <vt:lpstr>Wann musstest du schon einmal vor anderen Menschen sprechen oder etwas präsentieren?</vt:lpstr>
      <vt:lpstr>PowerPoint-Präsentation</vt:lpstr>
      <vt:lpstr>Gruppenarbeit: Was macht eine gute Präsentation aus?</vt:lpstr>
      <vt:lpstr>6 Regeln für eine gelungene Präsentation</vt:lpstr>
      <vt:lpstr>Struktur einer Präsentation</vt:lpstr>
      <vt:lpstr>Wie sag ich‘s nur??</vt:lpstr>
      <vt:lpstr>Praxisübung: Mini-Präsentation</vt:lpstr>
    </vt:vector>
  </TitlesOfParts>
  <Company>Oberbergischer Kreis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van Wickeren, Katja</dc:creator>
  <cp:lastModifiedBy>van Wickeren, Katja</cp:lastModifiedBy>
  <cp:revision>5</cp:revision>
  <dcterms:created xsi:type="dcterms:W3CDTF">2026-03-08T12:32:23Z</dcterms:created>
  <dcterms:modified xsi:type="dcterms:W3CDTF">2026-03-08T16:41:28Z</dcterms:modified>
</cp:coreProperties>
</file>