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08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2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0BBBF9-F8EA-42CD-A45E-34AA2C7813A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F4985D8-AC43-4E8E-884B-C4BA86329BD0}">
      <dgm:prSet/>
      <dgm:spPr/>
      <dgm:t>
        <a:bodyPr/>
        <a:lstStyle/>
        <a:p>
          <a:r>
            <a:rPr lang="de-DE" dirty="0">
              <a:latin typeface="Arial Nova"/>
              <a:ea typeface="+mj-lt"/>
              <a:cs typeface="+mj-lt"/>
            </a:rPr>
            <a:t>dienen der Weitergabe von Best </a:t>
          </a:r>
          <a:r>
            <a:rPr lang="de-DE" dirty="0" err="1">
              <a:latin typeface="Arial Nova"/>
              <a:ea typeface="+mj-lt"/>
              <a:cs typeface="+mj-lt"/>
            </a:rPr>
            <a:t>Practise</a:t>
          </a:r>
          <a:r>
            <a:rPr lang="de-DE" dirty="0">
              <a:latin typeface="Arial Nova"/>
              <a:ea typeface="+mj-lt"/>
              <a:cs typeface="+mj-lt"/>
            </a:rPr>
            <a:t> Beispielen </a:t>
          </a:r>
          <a:endParaRPr lang="en-US" dirty="0">
            <a:latin typeface="Arial Nova"/>
            <a:ea typeface="+mj-lt"/>
            <a:cs typeface="+mj-lt"/>
          </a:endParaRPr>
        </a:p>
      </dgm:t>
    </dgm:pt>
    <dgm:pt modelId="{EA25BEAC-3D59-4BBC-A307-3E59ED029F66}" type="parTrans" cxnId="{C236686A-F7CB-42B4-9BAB-E788DC5D6EC4}">
      <dgm:prSet/>
      <dgm:spPr/>
      <dgm:t>
        <a:bodyPr/>
        <a:lstStyle/>
        <a:p>
          <a:endParaRPr lang="en-US"/>
        </a:p>
      </dgm:t>
    </dgm:pt>
    <dgm:pt modelId="{134BBAE8-96DA-4616-9508-F35ACBB57D14}" type="sibTrans" cxnId="{C236686A-F7CB-42B4-9BAB-E788DC5D6EC4}">
      <dgm:prSet/>
      <dgm:spPr/>
      <dgm:t>
        <a:bodyPr/>
        <a:lstStyle/>
        <a:p>
          <a:endParaRPr lang="en-US"/>
        </a:p>
      </dgm:t>
    </dgm:pt>
    <dgm:pt modelId="{DDF32FF8-7C64-48E7-945D-F4BFC2C83DB7}">
      <dgm:prSet/>
      <dgm:spPr/>
      <dgm:t>
        <a:bodyPr/>
        <a:lstStyle/>
        <a:p>
          <a:r>
            <a:rPr lang="de-DE" dirty="0">
              <a:latin typeface="Arial Nova"/>
              <a:ea typeface="+mj-lt"/>
              <a:cs typeface="+mj-lt"/>
            </a:rPr>
            <a:t>haben keine Referierenden, sondern </a:t>
          </a:r>
          <a:r>
            <a:rPr lang="de-DE" dirty="0" err="1">
              <a:latin typeface="Arial Nova"/>
              <a:ea typeface="+mj-lt"/>
              <a:cs typeface="+mj-lt"/>
            </a:rPr>
            <a:t>Impulsgeber:innen</a:t>
          </a:r>
          <a:endParaRPr lang="en-US" dirty="0">
            <a:latin typeface="Arial Nova"/>
            <a:ea typeface="+mj-lt"/>
            <a:cs typeface="+mj-lt"/>
          </a:endParaRPr>
        </a:p>
      </dgm:t>
    </dgm:pt>
    <dgm:pt modelId="{A972C102-C771-4708-BDA7-B55B192F60AC}" type="parTrans" cxnId="{D7B1F75B-2FC1-4428-8995-0540736E1E20}">
      <dgm:prSet/>
      <dgm:spPr/>
      <dgm:t>
        <a:bodyPr/>
        <a:lstStyle/>
        <a:p>
          <a:endParaRPr lang="en-US"/>
        </a:p>
      </dgm:t>
    </dgm:pt>
    <dgm:pt modelId="{59FF2DA5-593D-4B58-8821-081034AC970F}" type="sibTrans" cxnId="{D7B1F75B-2FC1-4428-8995-0540736E1E20}">
      <dgm:prSet/>
      <dgm:spPr/>
      <dgm:t>
        <a:bodyPr/>
        <a:lstStyle/>
        <a:p>
          <a:endParaRPr lang="en-US"/>
        </a:p>
      </dgm:t>
    </dgm:pt>
    <dgm:pt modelId="{897FF2F1-0EDD-40CB-92F4-D3576DCDFC0F}">
      <dgm:prSet/>
      <dgm:spPr/>
      <dgm:t>
        <a:bodyPr/>
        <a:lstStyle/>
        <a:p>
          <a:r>
            <a:rPr lang="de-DE" dirty="0">
              <a:latin typeface="Arial Nova"/>
              <a:ea typeface="+mj-lt"/>
              <a:cs typeface="+mj-lt"/>
            </a:rPr>
            <a:t>regen an zum Austausch und zur Diskussion </a:t>
          </a:r>
          <a:endParaRPr lang="en-US" dirty="0">
            <a:latin typeface="Arial Nova"/>
            <a:ea typeface="+mj-lt"/>
            <a:cs typeface="+mj-lt"/>
          </a:endParaRPr>
        </a:p>
      </dgm:t>
    </dgm:pt>
    <dgm:pt modelId="{02E579FE-9BEB-438E-81DB-3968A064F9F1}" type="parTrans" cxnId="{DD04801A-5AAC-4835-8F2A-7C8BFDCFB04D}">
      <dgm:prSet/>
      <dgm:spPr/>
      <dgm:t>
        <a:bodyPr/>
        <a:lstStyle/>
        <a:p>
          <a:endParaRPr lang="en-US"/>
        </a:p>
      </dgm:t>
    </dgm:pt>
    <dgm:pt modelId="{EB574C41-B891-4313-87ED-C780FF975D34}" type="sibTrans" cxnId="{DD04801A-5AAC-4835-8F2A-7C8BFDCFB04D}">
      <dgm:prSet/>
      <dgm:spPr/>
      <dgm:t>
        <a:bodyPr/>
        <a:lstStyle/>
        <a:p>
          <a:endParaRPr lang="en-US"/>
        </a:p>
      </dgm:t>
    </dgm:pt>
    <dgm:pt modelId="{F3FC0636-5959-40AF-9FB3-06017C2B0178}">
      <dgm:prSet/>
      <dgm:spPr/>
      <dgm:t>
        <a:bodyPr/>
        <a:lstStyle/>
        <a:p>
          <a:r>
            <a:rPr lang="de-DE" dirty="0">
              <a:latin typeface="Arial Nova"/>
              <a:ea typeface="+mj-lt"/>
              <a:cs typeface="+mj-lt"/>
            </a:rPr>
            <a:t>zielen darauf ab, Unterricht weiterzudenken und zu entwickeln </a:t>
          </a:r>
          <a:endParaRPr lang="en-US" dirty="0">
            <a:latin typeface="Arial Nova"/>
            <a:ea typeface="+mj-lt"/>
            <a:cs typeface="+mj-lt"/>
          </a:endParaRPr>
        </a:p>
      </dgm:t>
    </dgm:pt>
    <dgm:pt modelId="{07A28696-30D2-4C6C-A28E-B5B8A1395805}" type="parTrans" cxnId="{2BE75ED6-F897-4BFB-AEAF-B58C389F56EB}">
      <dgm:prSet/>
      <dgm:spPr/>
      <dgm:t>
        <a:bodyPr/>
        <a:lstStyle/>
        <a:p>
          <a:endParaRPr lang="en-US"/>
        </a:p>
      </dgm:t>
    </dgm:pt>
    <dgm:pt modelId="{910E294F-BD09-4B05-8E44-A628053D7B3F}" type="sibTrans" cxnId="{2BE75ED6-F897-4BFB-AEAF-B58C389F56EB}">
      <dgm:prSet/>
      <dgm:spPr/>
      <dgm:t>
        <a:bodyPr/>
        <a:lstStyle/>
        <a:p>
          <a:endParaRPr lang="en-US"/>
        </a:p>
      </dgm:t>
    </dgm:pt>
    <dgm:pt modelId="{8BDDF340-4699-40ED-A499-D8B014FC01E1}">
      <dgm:prSet/>
      <dgm:spPr/>
      <dgm:t>
        <a:bodyPr/>
        <a:lstStyle/>
        <a:p>
          <a:r>
            <a:rPr lang="de-DE" dirty="0">
              <a:latin typeface="Arial Nova"/>
              <a:ea typeface="+mj-lt"/>
              <a:cs typeface="+mj-lt"/>
            </a:rPr>
            <a:t>gestatten eine eigene Gestaltung der Inhalte und der Richtung</a:t>
          </a:r>
          <a:endParaRPr lang="en-US" dirty="0">
            <a:latin typeface="Arial Nova"/>
            <a:ea typeface="+mj-lt"/>
            <a:cs typeface="+mj-lt"/>
          </a:endParaRPr>
        </a:p>
      </dgm:t>
    </dgm:pt>
    <dgm:pt modelId="{B0CAD4E5-5A17-4286-A0D4-2F37CC9556DD}" type="parTrans" cxnId="{3B4B4101-DA4B-4AD9-AF20-43131A931B27}">
      <dgm:prSet/>
      <dgm:spPr/>
      <dgm:t>
        <a:bodyPr/>
        <a:lstStyle/>
        <a:p>
          <a:endParaRPr lang="en-US"/>
        </a:p>
      </dgm:t>
    </dgm:pt>
    <dgm:pt modelId="{DA6AAAE3-431E-414F-AA4E-550DA0C57F9A}" type="sibTrans" cxnId="{3B4B4101-DA4B-4AD9-AF20-43131A931B27}">
      <dgm:prSet/>
      <dgm:spPr/>
      <dgm:t>
        <a:bodyPr/>
        <a:lstStyle/>
        <a:p>
          <a:endParaRPr lang="en-US"/>
        </a:p>
      </dgm:t>
    </dgm:pt>
    <dgm:pt modelId="{E434CCF9-A967-42F3-A233-79E8AFB4D98D}" type="pres">
      <dgm:prSet presAssocID="{E20BBBF9-F8EA-42CD-A45E-34AA2C7813A3}" presName="root" presStyleCnt="0">
        <dgm:presLayoutVars>
          <dgm:dir/>
          <dgm:resizeHandles val="exact"/>
        </dgm:presLayoutVars>
      </dgm:prSet>
      <dgm:spPr/>
    </dgm:pt>
    <dgm:pt modelId="{D1A4E7A5-1667-4B42-B56F-07167892E138}" type="pres">
      <dgm:prSet presAssocID="{6F4985D8-AC43-4E8E-884B-C4BA86329BD0}" presName="compNode" presStyleCnt="0"/>
      <dgm:spPr/>
    </dgm:pt>
    <dgm:pt modelId="{2FCB3CD6-710F-4FF6-A0D4-D2F2BBD680B8}" type="pres">
      <dgm:prSet presAssocID="{6F4985D8-AC43-4E8E-884B-C4BA86329BD0}" presName="bgRect" presStyleLbl="bgShp" presStyleIdx="0" presStyleCnt="5"/>
      <dgm:spPr/>
    </dgm:pt>
    <dgm:pt modelId="{E968E055-1F19-426A-A4A8-D41FF39475EC}" type="pres">
      <dgm:prSet presAssocID="{6F4985D8-AC43-4E8E-884B-C4BA86329BD0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äkchen"/>
        </a:ext>
      </dgm:extLst>
    </dgm:pt>
    <dgm:pt modelId="{C2F63016-AE19-440B-B11B-BDA05E22DBEF}" type="pres">
      <dgm:prSet presAssocID="{6F4985D8-AC43-4E8E-884B-C4BA86329BD0}" presName="spaceRect" presStyleCnt="0"/>
      <dgm:spPr/>
    </dgm:pt>
    <dgm:pt modelId="{BEE7190B-9836-4774-95C9-5DF168A90A09}" type="pres">
      <dgm:prSet presAssocID="{6F4985D8-AC43-4E8E-884B-C4BA86329BD0}" presName="parTx" presStyleLbl="revTx" presStyleIdx="0" presStyleCnt="5">
        <dgm:presLayoutVars>
          <dgm:chMax val="0"/>
          <dgm:chPref val="0"/>
        </dgm:presLayoutVars>
      </dgm:prSet>
      <dgm:spPr/>
    </dgm:pt>
    <dgm:pt modelId="{ED756C2B-BCB4-489C-B5C0-D86A6824CA39}" type="pres">
      <dgm:prSet presAssocID="{134BBAE8-96DA-4616-9508-F35ACBB57D14}" presName="sibTrans" presStyleCnt="0"/>
      <dgm:spPr/>
    </dgm:pt>
    <dgm:pt modelId="{08E03A23-7B68-40C8-B8E6-5FCEF8789D4B}" type="pres">
      <dgm:prSet presAssocID="{DDF32FF8-7C64-48E7-945D-F4BFC2C83DB7}" presName="compNode" presStyleCnt="0"/>
      <dgm:spPr/>
    </dgm:pt>
    <dgm:pt modelId="{06084569-3E85-45ED-86BC-8087D24A1828}" type="pres">
      <dgm:prSet presAssocID="{DDF32FF8-7C64-48E7-945D-F4BFC2C83DB7}" presName="bgRect" presStyleLbl="bgShp" presStyleIdx="1" presStyleCnt="5"/>
      <dgm:spPr/>
    </dgm:pt>
    <dgm:pt modelId="{F6B07893-4105-4F09-BE28-C0E6941F9444}" type="pres">
      <dgm:prSet presAssocID="{DDF32FF8-7C64-48E7-945D-F4BFC2C83DB7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ub"/>
        </a:ext>
      </dgm:extLst>
    </dgm:pt>
    <dgm:pt modelId="{6F8476F5-DB36-43C6-8BE2-84CBCEF1A608}" type="pres">
      <dgm:prSet presAssocID="{DDF32FF8-7C64-48E7-945D-F4BFC2C83DB7}" presName="spaceRect" presStyleCnt="0"/>
      <dgm:spPr/>
    </dgm:pt>
    <dgm:pt modelId="{F45DC534-0A32-41FD-A41B-1506F8F535EE}" type="pres">
      <dgm:prSet presAssocID="{DDF32FF8-7C64-48E7-945D-F4BFC2C83DB7}" presName="parTx" presStyleLbl="revTx" presStyleIdx="1" presStyleCnt="5">
        <dgm:presLayoutVars>
          <dgm:chMax val="0"/>
          <dgm:chPref val="0"/>
        </dgm:presLayoutVars>
      </dgm:prSet>
      <dgm:spPr/>
    </dgm:pt>
    <dgm:pt modelId="{FBE610E0-3742-4CC8-8208-588BA3DD7BE9}" type="pres">
      <dgm:prSet presAssocID="{59FF2DA5-593D-4B58-8821-081034AC970F}" presName="sibTrans" presStyleCnt="0"/>
      <dgm:spPr/>
    </dgm:pt>
    <dgm:pt modelId="{3E886E4E-09DA-4727-8E36-F37FB6C79406}" type="pres">
      <dgm:prSet presAssocID="{897FF2F1-0EDD-40CB-92F4-D3576DCDFC0F}" presName="compNode" presStyleCnt="0"/>
      <dgm:spPr/>
    </dgm:pt>
    <dgm:pt modelId="{25E36728-0DAD-41A5-BB3C-0B3D5FA63A52}" type="pres">
      <dgm:prSet presAssocID="{897FF2F1-0EDD-40CB-92F4-D3576DCDFC0F}" presName="bgRect" presStyleLbl="bgShp" presStyleIdx="2" presStyleCnt="5"/>
      <dgm:spPr/>
    </dgm:pt>
    <dgm:pt modelId="{B403D587-E679-4AA7-BB1A-5F92099A9245}" type="pres">
      <dgm:prSet presAssocID="{897FF2F1-0EDD-40CB-92F4-D3576DCDFC0F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F57C81E4-ACDC-4E9E-BF46-F89201A68AF6}" type="pres">
      <dgm:prSet presAssocID="{897FF2F1-0EDD-40CB-92F4-D3576DCDFC0F}" presName="spaceRect" presStyleCnt="0"/>
      <dgm:spPr/>
    </dgm:pt>
    <dgm:pt modelId="{60949CA7-3001-4A8D-948B-775F9903A1DD}" type="pres">
      <dgm:prSet presAssocID="{897FF2F1-0EDD-40CB-92F4-D3576DCDFC0F}" presName="parTx" presStyleLbl="revTx" presStyleIdx="2" presStyleCnt="5">
        <dgm:presLayoutVars>
          <dgm:chMax val="0"/>
          <dgm:chPref val="0"/>
        </dgm:presLayoutVars>
      </dgm:prSet>
      <dgm:spPr/>
    </dgm:pt>
    <dgm:pt modelId="{987ABC07-CCBB-4612-A921-0C3BA19E4CEF}" type="pres">
      <dgm:prSet presAssocID="{EB574C41-B891-4313-87ED-C780FF975D34}" presName="sibTrans" presStyleCnt="0"/>
      <dgm:spPr/>
    </dgm:pt>
    <dgm:pt modelId="{C8C875A7-35A0-4EE7-946F-728F07331E10}" type="pres">
      <dgm:prSet presAssocID="{F3FC0636-5959-40AF-9FB3-06017C2B0178}" presName="compNode" presStyleCnt="0"/>
      <dgm:spPr/>
    </dgm:pt>
    <dgm:pt modelId="{2C15DD55-37B7-4B40-BA76-F9F122219A2B}" type="pres">
      <dgm:prSet presAssocID="{F3FC0636-5959-40AF-9FB3-06017C2B0178}" presName="bgRect" presStyleLbl="bgShp" presStyleIdx="3" presStyleCnt="5"/>
      <dgm:spPr/>
    </dgm:pt>
    <dgm:pt modelId="{F129AFD1-172B-4B8C-840C-8735F6AD8E8E}" type="pres">
      <dgm:prSet presAssocID="{F3FC0636-5959-40AF-9FB3-06017C2B0178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hrer"/>
        </a:ext>
      </dgm:extLst>
    </dgm:pt>
    <dgm:pt modelId="{153504A4-1617-407F-A1DB-6D1952B50349}" type="pres">
      <dgm:prSet presAssocID="{F3FC0636-5959-40AF-9FB3-06017C2B0178}" presName="spaceRect" presStyleCnt="0"/>
      <dgm:spPr/>
    </dgm:pt>
    <dgm:pt modelId="{2E393A69-6B34-4A07-B470-407C5A1174BC}" type="pres">
      <dgm:prSet presAssocID="{F3FC0636-5959-40AF-9FB3-06017C2B0178}" presName="parTx" presStyleLbl="revTx" presStyleIdx="3" presStyleCnt="5">
        <dgm:presLayoutVars>
          <dgm:chMax val="0"/>
          <dgm:chPref val="0"/>
        </dgm:presLayoutVars>
      </dgm:prSet>
      <dgm:spPr/>
    </dgm:pt>
    <dgm:pt modelId="{0E4D6339-5EA9-4C28-A092-EB1A2C260C67}" type="pres">
      <dgm:prSet presAssocID="{910E294F-BD09-4B05-8E44-A628053D7B3F}" presName="sibTrans" presStyleCnt="0"/>
      <dgm:spPr/>
    </dgm:pt>
    <dgm:pt modelId="{1ECF05C1-B5AA-4CB5-9067-19757E368994}" type="pres">
      <dgm:prSet presAssocID="{8BDDF340-4699-40ED-A499-D8B014FC01E1}" presName="compNode" presStyleCnt="0"/>
      <dgm:spPr/>
    </dgm:pt>
    <dgm:pt modelId="{C5C8CAAA-16E2-48A5-BB94-7D6FBB5233DE}" type="pres">
      <dgm:prSet presAssocID="{8BDDF340-4699-40ED-A499-D8B014FC01E1}" presName="bgRect" presStyleLbl="bgShp" presStyleIdx="4" presStyleCnt="5"/>
      <dgm:spPr/>
    </dgm:pt>
    <dgm:pt modelId="{2C8A276E-E82E-49DE-86BE-362C6D0B0C3D}" type="pres">
      <dgm:prSet presAssocID="{8BDDF340-4699-40ED-A499-D8B014FC01E1}" presName="iconRect" presStyleLbl="node1" presStyleIdx="4" presStyleCnt="5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log"/>
        </a:ext>
      </dgm:extLst>
    </dgm:pt>
    <dgm:pt modelId="{9D4BE904-9DA3-40AD-A587-EF4D33C15E13}" type="pres">
      <dgm:prSet presAssocID="{8BDDF340-4699-40ED-A499-D8B014FC01E1}" presName="spaceRect" presStyleCnt="0"/>
      <dgm:spPr/>
    </dgm:pt>
    <dgm:pt modelId="{3D1F740E-B86F-464E-800A-5302337D7E05}" type="pres">
      <dgm:prSet presAssocID="{8BDDF340-4699-40ED-A499-D8B014FC01E1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3B4B4101-DA4B-4AD9-AF20-43131A931B27}" srcId="{E20BBBF9-F8EA-42CD-A45E-34AA2C7813A3}" destId="{8BDDF340-4699-40ED-A499-D8B014FC01E1}" srcOrd="4" destOrd="0" parTransId="{B0CAD4E5-5A17-4286-A0D4-2F37CC9556DD}" sibTransId="{DA6AAAE3-431E-414F-AA4E-550DA0C57F9A}"/>
    <dgm:cxn modelId="{569C7C09-09B0-46D6-AD30-148B5D29F9FC}" type="presOf" srcId="{F3FC0636-5959-40AF-9FB3-06017C2B0178}" destId="{2E393A69-6B34-4A07-B470-407C5A1174BC}" srcOrd="0" destOrd="0" presId="urn:microsoft.com/office/officeart/2018/2/layout/IconVerticalSolidList"/>
    <dgm:cxn modelId="{5D60F717-F02B-4AE6-A095-42A40CBA5299}" type="presOf" srcId="{E20BBBF9-F8EA-42CD-A45E-34AA2C7813A3}" destId="{E434CCF9-A967-42F3-A233-79E8AFB4D98D}" srcOrd="0" destOrd="0" presId="urn:microsoft.com/office/officeart/2018/2/layout/IconVerticalSolidList"/>
    <dgm:cxn modelId="{DD04801A-5AAC-4835-8F2A-7C8BFDCFB04D}" srcId="{E20BBBF9-F8EA-42CD-A45E-34AA2C7813A3}" destId="{897FF2F1-0EDD-40CB-92F4-D3576DCDFC0F}" srcOrd="2" destOrd="0" parTransId="{02E579FE-9BEB-438E-81DB-3968A064F9F1}" sibTransId="{EB574C41-B891-4313-87ED-C780FF975D34}"/>
    <dgm:cxn modelId="{CAA26E3B-02F7-4659-9686-955B5DFA6457}" type="presOf" srcId="{897FF2F1-0EDD-40CB-92F4-D3576DCDFC0F}" destId="{60949CA7-3001-4A8D-948B-775F9903A1DD}" srcOrd="0" destOrd="0" presId="urn:microsoft.com/office/officeart/2018/2/layout/IconVerticalSolidList"/>
    <dgm:cxn modelId="{D7B1F75B-2FC1-4428-8995-0540736E1E20}" srcId="{E20BBBF9-F8EA-42CD-A45E-34AA2C7813A3}" destId="{DDF32FF8-7C64-48E7-945D-F4BFC2C83DB7}" srcOrd="1" destOrd="0" parTransId="{A972C102-C771-4708-BDA7-B55B192F60AC}" sibTransId="{59FF2DA5-593D-4B58-8821-081034AC970F}"/>
    <dgm:cxn modelId="{C236686A-F7CB-42B4-9BAB-E788DC5D6EC4}" srcId="{E20BBBF9-F8EA-42CD-A45E-34AA2C7813A3}" destId="{6F4985D8-AC43-4E8E-884B-C4BA86329BD0}" srcOrd="0" destOrd="0" parTransId="{EA25BEAC-3D59-4BBC-A307-3E59ED029F66}" sibTransId="{134BBAE8-96DA-4616-9508-F35ACBB57D14}"/>
    <dgm:cxn modelId="{6F97FE87-B521-4588-B73A-2ABA9BD64731}" type="presOf" srcId="{8BDDF340-4699-40ED-A499-D8B014FC01E1}" destId="{3D1F740E-B86F-464E-800A-5302337D7E05}" srcOrd="0" destOrd="0" presId="urn:microsoft.com/office/officeart/2018/2/layout/IconVerticalSolidList"/>
    <dgm:cxn modelId="{8ADC9EBA-CCF3-4D89-A9F5-83FF0F77A334}" type="presOf" srcId="{6F4985D8-AC43-4E8E-884B-C4BA86329BD0}" destId="{BEE7190B-9836-4774-95C9-5DF168A90A09}" srcOrd="0" destOrd="0" presId="urn:microsoft.com/office/officeart/2018/2/layout/IconVerticalSolidList"/>
    <dgm:cxn modelId="{2BE75ED6-F897-4BFB-AEAF-B58C389F56EB}" srcId="{E20BBBF9-F8EA-42CD-A45E-34AA2C7813A3}" destId="{F3FC0636-5959-40AF-9FB3-06017C2B0178}" srcOrd="3" destOrd="0" parTransId="{07A28696-30D2-4C6C-A28E-B5B8A1395805}" sibTransId="{910E294F-BD09-4B05-8E44-A628053D7B3F}"/>
    <dgm:cxn modelId="{878EA1FC-6B94-4018-BDB0-1339E599A379}" type="presOf" srcId="{DDF32FF8-7C64-48E7-945D-F4BFC2C83DB7}" destId="{F45DC534-0A32-41FD-A41B-1506F8F535EE}" srcOrd="0" destOrd="0" presId="urn:microsoft.com/office/officeart/2018/2/layout/IconVerticalSolidList"/>
    <dgm:cxn modelId="{E4B4434B-C786-4722-AB39-32074E0B83DF}" type="presParOf" srcId="{E434CCF9-A967-42F3-A233-79E8AFB4D98D}" destId="{D1A4E7A5-1667-4B42-B56F-07167892E138}" srcOrd="0" destOrd="0" presId="urn:microsoft.com/office/officeart/2018/2/layout/IconVerticalSolidList"/>
    <dgm:cxn modelId="{2FA80308-111D-4877-9AEA-C224166BEE18}" type="presParOf" srcId="{D1A4E7A5-1667-4B42-B56F-07167892E138}" destId="{2FCB3CD6-710F-4FF6-A0D4-D2F2BBD680B8}" srcOrd="0" destOrd="0" presId="urn:microsoft.com/office/officeart/2018/2/layout/IconVerticalSolidList"/>
    <dgm:cxn modelId="{7F524DE4-6016-47FE-9BFA-5340525CEB52}" type="presParOf" srcId="{D1A4E7A5-1667-4B42-B56F-07167892E138}" destId="{E968E055-1F19-426A-A4A8-D41FF39475EC}" srcOrd="1" destOrd="0" presId="urn:microsoft.com/office/officeart/2018/2/layout/IconVerticalSolidList"/>
    <dgm:cxn modelId="{DCA8B224-1813-4F26-88C4-B660B231DA09}" type="presParOf" srcId="{D1A4E7A5-1667-4B42-B56F-07167892E138}" destId="{C2F63016-AE19-440B-B11B-BDA05E22DBEF}" srcOrd="2" destOrd="0" presId="urn:microsoft.com/office/officeart/2018/2/layout/IconVerticalSolidList"/>
    <dgm:cxn modelId="{D29FC42E-2675-433C-A550-14B41BC31CBD}" type="presParOf" srcId="{D1A4E7A5-1667-4B42-B56F-07167892E138}" destId="{BEE7190B-9836-4774-95C9-5DF168A90A09}" srcOrd="3" destOrd="0" presId="urn:microsoft.com/office/officeart/2018/2/layout/IconVerticalSolidList"/>
    <dgm:cxn modelId="{F916D438-6537-4808-9E9A-B57F9D176141}" type="presParOf" srcId="{E434CCF9-A967-42F3-A233-79E8AFB4D98D}" destId="{ED756C2B-BCB4-489C-B5C0-D86A6824CA39}" srcOrd="1" destOrd="0" presId="urn:microsoft.com/office/officeart/2018/2/layout/IconVerticalSolidList"/>
    <dgm:cxn modelId="{97948519-3AB4-42AE-B910-F4E63FD1B430}" type="presParOf" srcId="{E434CCF9-A967-42F3-A233-79E8AFB4D98D}" destId="{08E03A23-7B68-40C8-B8E6-5FCEF8789D4B}" srcOrd="2" destOrd="0" presId="urn:microsoft.com/office/officeart/2018/2/layout/IconVerticalSolidList"/>
    <dgm:cxn modelId="{68C3BC1B-0109-45F6-B50F-A44BBE6DF05D}" type="presParOf" srcId="{08E03A23-7B68-40C8-B8E6-5FCEF8789D4B}" destId="{06084569-3E85-45ED-86BC-8087D24A1828}" srcOrd="0" destOrd="0" presId="urn:microsoft.com/office/officeart/2018/2/layout/IconVerticalSolidList"/>
    <dgm:cxn modelId="{F4201858-8F52-42D7-81D5-8AF1886A3EF9}" type="presParOf" srcId="{08E03A23-7B68-40C8-B8E6-5FCEF8789D4B}" destId="{F6B07893-4105-4F09-BE28-C0E6941F9444}" srcOrd="1" destOrd="0" presId="urn:microsoft.com/office/officeart/2018/2/layout/IconVerticalSolidList"/>
    <dgm:cxn modelId="{A859CA55-4AF5-4F5C-B2FC-1975EBEEED58}" type="presParOf" srcId="{08E03A23-7B68-40C8-B8E6-5FCEF8789D4B}" destId="{6F8476F5-DB36-43C6-8BE2-84CBCEF1A608}" srcOrd="2" destOrd="0" presId="urn:microsoft.com/office/officeart/2018/2/layout/IconVerticalSolidList"/>
    <dgm:cxn modelId="{42EAB429-E436-4660-BE41-B906E2C839A0}" type="presParOf" srcId="{08E03A23-7B68-40C8-B8E6-5FCEF8789D4B}" destId="{F45DC534-0A32-41FD-A41B-1506F8F535EE}" srcOrd="3" destOrd="0" presId="urn:microsoft.com/office/officeart/2018/2/layout/IconVerticalSolidList"/>
    <dgm:cxn modelId="{5F6630A8-7B6A-47AA-B462-19B08155001D}" type="presParOf" srcId="{E434CCF9-A967-42F3-A233-79E8AFB4D98D}" destId="{FBE610E0-3742-4CC8-8208-588BA3DD7BE9}" srcOrd="3" destOrd="0" presId="urn:microsoft.com/office/officeart/2018/2/layout/IconVerticalSolidList"/>
    <dgm:cxn modelId="{C6FBAA30-FDE7-4EA3-8178-91BBBDC74C7E}" type="presParOf" srcId="{E434CCF9-A967-42F3-A233-79E8AFB4D98D}" destId="{3E886E4E-09DA-4727-8E36-F37FB6C79406}" srcOrd="4" destOrd="0" presId="urn:microsoft.com/office/officeart/2018/2/layout/IconVerticalSolidList"/>
    <dgm:cxn modelId="{D9094813-B57E-4B7B-8D47-82C900014C1D}" type="presParOf" srcId="{3E886E4E-09DA-4727-8E36-F37FB6C79406}" destId="{25E36728-0DAD-41A5-BB3C-0B3D5FA63A52}" srcOrd="0" destOrd="0" presId="urn:microsoft.com/office/officeart/2018/2/layout/IconVerticalSolidList"/>
    <dgm:cxn modelId="{A1305773-9DF3-413E-928A-51B9265979DF}" type="presParOf" srcId="{3E886E4E-09DA-4727-8E36-F37FB6C79406}" destId="{B403D587-E679-4AA7-BB1A-5F92099A9245}" srcOrd="1" destOrd="0" presId="urn:microsoft.com/office/officeart/2018/2/layout/IconVerticalSolidList"/>
    <dgm:cxn modelId="{7C8AB9AC-1C16-4FD6-9A1E-F63E7B00214B}" type="presParOf" srcId="{3E886E4E-09DA-4727-8E36-F37FB6C79406}" destId="{F57C81E4-ACDC-4E9E-BF46-F89201A68AF6}" srcOrd="2" destOrd="0" presId="urn:microsoft.com/office/officeart/2018/2/layout/IconVerticalSolidList"/>
    <dgm:cxn modelId="{F30CCF5C-F343-45D2-84EF-FDBA4145B674}" type="presParOf" srcId="{3E886E4E-09DA-4727-8E36-F37FB6C79406}" destId="{60949CA7-3001-4A8D-948B-775F9903A1DD}" srcOrd="3" destOrd="0" presId="urn:microsoft.com/office/officeart/2018/2/layout/IconVerticalSolidList"/>
    <dgm:cxn modelId="{A64E54D1-2462-4CF6-AB2D-17BFDE303C25}" type="presParOf" srcId="{E434CCF9-A967-42F3-A233-79E8AFB4D98D}" destId="{987ABC07-CCBB-4612-A921-0C3BA19E4CEF}" srcOrd="5" destOrd="0" presId="urn:microsoft.com/office/officeart/2018/2/layout/IconVerticalSolidList"/>
    <dgm:cxn modelId="{4E0021D6-7109-4B7F-BC6B-848A0D120F2B}" type="presParOf" srcId="{E434CCF9-A967-42F3-A233-79E8AFB4D98D}" destId="{C8C875A7-35A0-4EE7-946F-728F07331E10}" srcOrd="6" destOrd="0" presId="urn:microsoft.com/office/officeart/2018/2/layout/IconVerticalSolidList"/>
    <dgm:cxn modelId="{3A5A76F7-C7BE-47B6-8A7A-4E0CEF896727}" type="presParOf" srcId="{C8C875A7-35A0-4EE7-946F-728F07331E10}" destId="{2C15DD55-37B7-4B40-BA76-F9F122219A2B}" srcOrd="0" destOrd="0" presId="urn:microsoft.com/office/officeart/2018/2/layout/IconVerticalSolidList"/>
    <dgm:cxn modelId="{9899B21F-3DBF-4419-AFB9-CDC084942F3E}" type="presParOf" srcId="{C8C875A7-35A0-4EE7-946F-728F07331E10}" destId="{F129AFD1-172B-4B8C-840C-8735F6AD8E8E}" srcOrd="1" destOrd="0" presId="urn:microsoft.com/office/officeart/2018/2/layout/IconVerticalSolidList"/>
    <dgm:cxn modelId="{67FB35A0-FE06-4FA1-B2E4-6A1D0AD64829}" type="presParOf" srcId="{C8C875A7-35A0-4EE7-946F-728F07331E10}" destId="{153504A4-1617-407F-A1DB-6D1952B50349}" srcOrd="2" destOrd="0" presId="urn:microsoft.com/office/officeart/2018/2/layout/IconVerticalSolidList"/>
    <dgm:cxn modelId="{6E35E3D5-C54C-4F96-BC01-A33AD1FDD211}" type="presParOf" srcId="{C8C875A7-35A0-4EE7-946F-728F07331E10}" destId="{2E393A69-6B34-4A07-B470-407C5A1174BC}" srcOrd="3" destOrd="0" presId="urn:microsoft.com/office/officeart/2018/2/layout/IconVerticalSolidList"/>
    <dgm:cxn modelId="{CA4396AF-EC88-47D7-B4E1-829AD9418828}" type="presParOf" srcId="{E434CCF9-A967-42F3-A233-79E8AFB4D98D}" destId="{0E4D6339-5EA9-4C28-A092-EB1A2C260C67}" srcOrd="7" destOrd="0" presId="urn:microsoft.com/office/officeart/2018/2/layout/IconVerticalSolidList"/>
    <dgm:cxn modelId="{97070BD4-16D3-413A-9472-F19C345BE7A7}" type="presParOf" srcId="{E434CCF9-A967-42F3-A233-79E8AFB4D98D}" destId="{1ECF05C1-B5AA-4CB5-9067-19757E368994}" srcOrd="8" destOrd="0" presId="urn:microsoft.com/office/officeart/2018/2/layout/IconVerticalSolidList"/>
    <dgm:cxn modelId="{D8D3C9E0-625B-4048-8505-306379F04006}" type="presParOf" srcId="{1ECF05C1-B5AA-4CB5-9067-19757E368994}" destId="{C5C8CAAA-16E2-48A5-BB94-7D6FBB5233DE}" srcOrd="0" destOrd="0" presId="urn:microsoft.com/office/officeart/2018/2/layout/IconVerticalSolidList"/>
    <dgm:cxn modelId="{02C5B494-D42C-4396-9889-94161917521E}" type="presParOf" srcId="{1ECF05C1-B5AA-4CB5-9067-19757E368994}" destId="{2C8A276E-E82E-49DE-86BE-362C6D0B0C3D}" srcOrd="1" destOrd="0" presId="urn:microsoft.com/office/officeart/2018/2/layout/IconVerticalSolidList"/>
    <dgm:cxn modelId="{882EFB4C-9084-42E5-B213-F51FD16A83D2}" type="presParOf" srcId="{1ECF05C1-B5AA-4CB5-9067-19757E368994}" destId="{9D4BE904-9DA3-40AD-A587-EF4D33C15E13}" srcOrd="2" destOrd="0" presId="urn:microsoft.com/office/officeart/2018/2/layout/IconVerticalSolidList"/>
    <dgm:cxn modelId="{AF8ECF3A-6D5F-48CF-82B9-24D2693973E7}" type="presParOf" srcId="{1ECF05C1-B5AA-4CB5-9067-19757E368994}" destId="{3D1F740E-B86F-464E-800A-5302337D7E0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5295B8F-A9E7-4836-9863-1680D68FCFA5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2308E57-9917-49DA-9D6D-4AB376F9ACFD}">
      <dgm:prSet/>
      <dgm:spPr/>
      <dgm:t>
        <a:bodyPr/>
        <a:lstStyle/>
        <a:p>
          <a:r>
            <a:rPr lang="de-DE" b="0" dirty="0">
              <a:solidFill>
                <a:schemeClr val="tx1"/>
              </a:solidFill>
              <a:latin typeface="Arial Nova"/>
              <a:ea typeface="+mj-lt"/>
              <a:cs typeface="+mj-lt"/>
            </a:rPr>
            <a:t>2 Blöcke à ca. 45 Minuten (09:45 – 10:30 Uhr und 10:45 – 11:30 Uhr)</a:t>
          </a:r>
          <a:endParaRPr lang="en-US" b="0" dirty="0">
            <a:solidFill>
              <a:schemeClr val="tx1"/>
            </a:solidFill>
            <a:latin typeface="Arial Nova"/>
            <a:ea typeface="+mj-lt"/>
            <a:cs typeface="+mj-lt"/>
          </a:endParaRPr>
        </a:p>
      </dgm:t>
    </dgm:pt>
    <dgm:pt modelId="{63D74337-B12E-421B-B24F-D502A1743E13}" type="parTrans" cxnId="{42F50396-E573-4452-9379-147D9D0FEFA6}">
      <dgm:prSet/>
      <dgm:spPr/>
      <dgm:t>
        <a:bodyPr/>
        <a:lstStyle/>
        <a:p>
          <a:endParaRPr lang="en-US"/>
        </a:p>
      </dgm:t>
    </dgm:pt>
    <dgm:pt modelId="{7EDF769E-ED66-4CB0-8C95-1A95C68D4544}" type="sibTrans" cxnId="{42F50396-E573-4452-9379-147D9D0FEFA6}">
      <dgm:prSet/>
      <dgm:spPr/>
      <dgm:t>
        <a:bodyPr/>
        <a:lstStyle/>
        <a:p>
          <a:endParaRPr lang="en-US"/>
        </a:p>
      </dgm:t>
    </dgm:pt>
    <dgm:pt modelId="{1CDB0821-2672-41B4-8569-3848C86F13C2}">
      <dgm:prSet/>
      <dgm:spPr/>
      <dgm:t>
        <a:bodyPr/>
        <a:lstStyle/>
        <a:p>
          <a:r>
            <a:rPr lang="de-DE" b="0" dirty="0">
              <a:solidFill>
                <a:schemeClr val="tx1"/>
              </a:solidFill>
              <a:latin typeface="Arial Nova"/>
              <a:ea typeface="+mj-lt"/>
              <a:cs typeface="+mj-lt"/>
            </a:rPr>
            <a:t>Teilnehmerzahl pro Mikro-</a:t>
          </a:r>
          <a:r>
            <a:rPr lang="de-DE" b="0" dirty="0" err="1">
              <a:solidFill>
                <a:schemeClr val="tx1"/>
              </a:solidFill>
              <a:latin typeface="Arial Nova"/>
              <a:ea typeface="+mj-lt"/>
              <a:cs typeface="+mj-lt"/>
            </a:rPr>
            <a:t>FoBi</a:t>
          </a:r>
          <a:r>
            <a:rPr lang="de-DE" b="0" dirty="0">
              <a:solidFill>
                <a:schemeClr val="tx1"/>
              </a:solidFill>
              <a:latin typeface="Arial Nova"/>
              <a:ea typeface="+mj-lt"/>
              <a:cs typeface="+mj-lt"/>
            </a:rPr>
            <a:t> begrenzt auf max. 12 </a:t>
          </a:r>
          <a:endParaRPr lang="en-US" b="0" dirty="0">
            <a:solidFill>
              <a:schemeClr val="tx1"/>
            </a:solidFill>
            <a:latin typeface="Arial Nova"/>
            <a:ea typeface="+mj-lt"/>
            <a:cs typeface="+mj-lt"/>
          </a:endParaRPr>
        </a:p>
      </dgm:t>
    </dgm:pt>
    <dgm:pt modelId="{2B317EC7-F4F0-4456-9030-9D0CFDB082D5}" type="parTrans" cxnId="{3DDBD407-5A75-481E-8848-FD84BF8976E4}">
      <dgm:prSet/>
      <dgm:spPr/>
      <dgm:t>
        <a:bodyPr/>
        <a:lstStyle/>
        <a:p>
          <a:endParaRPr lang="en-US"/>
        </a:p>
      </dgm:t>
    </dgm:pt>
    <dgm:pt modelId="{AA8F8395-2F8C-4692-8220-B4F4C445C227}" type="sibTrans" cxnId="{3DDBD407-5A75-481E-8848-FD84BF8976E4}">
      <dgm:prSet/>
      <dgm:spPr/>
      <dgm:t>
        <a:bodyPr/>
        <a:lstStyle/>
        <a:p>
          <a:endParaRPr lang="en-US"/>
        </a:p>
      </dgm:t>
    </dgm:pt>
    <dgm:pt modelId="{2B060963-6C6B-4AF1-8D86-6B209F5C247F}">
      <dgm:prSet/>
      <dgm:spPr/>
      <dgm:t>
        <a:bodyPr/>
        <a:lstStyle/>
        <a:p>
          <a:r>
            <a:rPr lang="de-DE" b="0" dirty="0">
              <a:solidFill>
                <a:schemeClr val="tx1"/>
              </a:solidFill>
              <a:latin typeface="Arial Nova"/>
              <a:ea typeface="+mj-lt"/>
              <a:cs typeface="+mj-lt"/>
            </a:rPr>
            <a:t>Ausnahme: </a:t>
          </a:r>
          <a:r>
            <a:rPr lang="de-DE" b="0" dirty="0" err="1">
              <a:solidFill>
                <a:schemeClr val="tx1"/>
              </a:solidFill>
              <a:latin typeface="Arial Nova"/>
              <a:ea typeface="+mj-lt"/>
              <a:cs typeface="+mj-lt"/>
            </a:rPr>
            <a:t>moodle</a:t>
          </a:r>
          <a:r>
            <a:rPr lang="de-DE" b="0" dirty="0">
              <a:solidFill>
                <a:schemeClr val="tx1"/>
              </a:solidFill>
              <a:latin typeface="Arial Nova"/>
              <a:ea typeface="+mj-lt"/>
              <a:cs typeface="+mj-lt"/>
            </a:rPr>
            <a:t> Schulung in Raum 312 (20 TN)</a:t>
          </a:r>
          <a:endParaRPr lang="en-US" b="0" dirty="0">
            <a:solidFill>
              <a:schemeClr val="tx1"/>
            </a:solidFill>
            <a:latin typeface="Arial Nova"/>
            <a:ea typeface="+mj-lt"/>
            <a:cs typeface="+mj-lt"/>
          </a:endParaRPr>
        </a:p>
      </dgm:t>
    </dgm:pt>
    <dgm:pt modelId="{32105F19-170D-46E3-9507-38E524C77534}" type="parTrans" cxnId="{F1EAA68E-9805-4F4C-8B42-4A2F86C96927}">
      <dgm:prSet/>
      <dgm:spPr/>
      <dgm:t>
        <a:bodyPr/>
        <a:lstStyle/>
        <a:p>
          <a:endParaRPr lang="en-US"/>
        </a:p>
      </dgm:t>
    </dgm:pt>
    <dgm:pt modelId="{7754EA04-8E39-4282-B8F5-C4B578BF386D}" type="sibTrans" cxnId="{F1EAA68E-9805-4F4C-8B42-4A2F86C96927}">
      <dgm:prSet/>
      <dgm:spPr/>
      <dgm:t>
        <a:bodyPr/>
        <a:lstStyle/>
        <a:p>
          <a:endParaRPr lang="en-US"/>
        </a:p>
      </dgm:t>
    </dgm:pt>
    <dgm:pt modelId="{522D1D57-63D3-4CB8-9F9D-9C6050C8B1F6}">
      <dgm:prSet/>
      <dgm:spPr/>
      <dgm:t>
        <a:bodyPr/>
        <a:lstStyle/>
        <a:p>
          <a:r>
            <a:rPr lang="de-DE" b="0" dirty="0">
              <a:solidFill>
                <a:schemeClr val="tx1"/>
              </a:solidFill>
              <a:latin typeface="Arial Nova"/>
              <a:ea typeface="+mj-lt"/>
              <a:cs typeface="+mj-lt"/>
            </a:rPr>
            <a:t>Einschreibung ab Montagmittag in online Tabelle (Link wird mit allen K*K geteilt)</a:t>
          </a:r>
          <a:endParaRPr lang="en-US" b="0" dirty="0">
            <a:solidFill>
              <a:schemeClr val="tx1"/>
            </a:solidFill>
            <a:latin typeface="Arial Nova"/>
            <a:ea typeface="+mj-lt"/>
            <a:cs typeface="+mj-lt"/>
          </a:endParaRPr>
        </a:p>
      </dgm:t>
    </dgm:pt>
    <dgm:pt modelId="{2487314F-1130-4285-8A79-A7112C3F229D}" type="parTrans" cxnId="{5B84AAC3-6230-40DD-9B10-79EF519A75C9}">
      <dgm:prSet/>
      <dgm:spPr/>
      <dgm:t>
        <a:bodyPr/>
        <a:lstStyle/>
        <a:p>
          <a:endParaRPr lang="en-US"/>
        </a:p>
      </dgm:t>
    </dgm:pt>
    <dgm:pt modelId="{2D1F2905-C9ED-46B7-9A56-5686B60B82D5}" type="sibTrans" cxnId="{5B84AAC3-6230-40DD-9B10-79EF519A75C9}">
      <dgm:prSet/>
      <dgm:spPr/>
      <dgm:t>
        <a:bodyPr/>
        <a:lstStyle/>
        <a:p>
          <a:endParaRPr lang="en-US"/>
        </a:p>
      </dgm:t>
    </dgm:pt>
    <dgm:pt modelId="{27F90F9D-A4D7-4633-B801-DE9D928BCF54}">
      <dgm:prSet/>
      <dgm:spPr/>
      <dgm:t>
        <a:bodyPr/>
        <a:lstStyle/>
        <a:p>
          <a:r>
            <a:rPr lang="de-DE" b="0" dirty="0">
              <a:solidFill>
                <a:schemeClr val="tx1"/>
              </a:solidFill>
              <a:latin typeface="Arial Nova"/>
              <a:ea typeface="+mj-lt"/>
              <a:cs typeface="+mj-lt"/>
            </a:rPr>
            <a:t>Jede Kollegin/jeder Kollege schreibt sich in zwei Module ein</a:t>
          </a:r>
          <a:endParaRPr lang="en-US" b="0" dirty="0">
            <a:solidFill>
              <a:schemeClr val="tx1"/>
            </a:solidFill>
            <a:latin typeface="Arial Nova"/>
            <a:ea typeface="+mj-lt"/>
            <a:cs typeface="+mj-lt"/>
          </a:endParaRPr>
        </a:p>
      </dgm:t>
    </dgm:pt>
    <dgm:pt modelId="{907179A6-9C9D-4E47-8305-FBE4C6AD33AE}" type="parTrans" cxnId="{DC587A74-210F-468A-B192-C151AC8D3652}">
      <dgm:prSet/>
      <dgm:spPr/>
      <dgm:t>
        <a:bodyPr/>
        <a:lstStyle/>
        <a:p>
          <a:endParaRPr lang="en-US"/>
        </a:p>
      </dgm:t>
    </dgm:pt>
    <dgm:pt modelId="{CD0FFEFF-0E51-4527-9CF2-FF0114C5142F}" type="sibTrans" cxnId="{DC587A74-210F-468A-B192-C151AC8D3652}">
      <dgm:prSet/>
      <dgm:spPr/>
      <dgm:t>
        <a:bodyPr/>
        <a:lstStyle/>
        <a:p>
          <a:endParaRPr lang="en-US"/>
        </a:p>
      </dgm:t>
    </dgm:pt>
    <dgm:pt modelId="{32C311E1-3A6C-4F02-89D0-37662A22C5C0}">
      <dgm:prSet/>
      <dgm:spPr/>
      <dgm:t>
        <a:bodyPr/>
        <a:lstStyle/>
        <a:p>
          <a:r>
            <a:rPr lang="de-DE" b="0" dirty="0">
              <a:solidFill>
                <a:schemeClr val="tx1"/>
              </a:solidFill>
              <a:latin typeface="Arial Nova"/>
              <a:ea typeface="+mj-lt"/>
              <a:cs typeface="+mj-lt"/>
            </a:rPr>
            <a:t>Listen werden zur Ergänzung am Dienstagmorgen mit Raumangabe ausgehängt</a:t>
          </a:r>
        </a:p>
      </dgm:t>
    </dgm:pt>
    <dgm:pt modelId="{B6192BD0-AA72-4822-9DB9-D2B2C1E8C877}" type="parTrans" cxnId="{C741C04D-528E-45C0-8C50-575C85273B67}">
      <dgm:prSet/>
      <dgm:spPr/>
      <dgm:t>
        <a:bodyPr/>
        <a:lstStyle/>
        <a:p>
          <a:endParaRPr lang="en-US"/>
        </a:p>
      </dgm:t>
    </dgm:pt>
    <dgm:pt modelId="{D09317A9-5A31-4EB6-A9E8-6978FC0FB3CD}" type="sibTrans" cxnId="{C741C04D-528E-45C0-8C50-575C85273B67}">
      <dgm:prSet/>
      <dgm:spPr/>
      <dgm:t>
        <a:bodyPr/>
        <a:lstStyle/>
        <a:p>
          <a:endParaRPr lang="en-US"/>
        </a:p>
      </dgm:t>
    </dgm:pt>
    <dgm:pt modelId="{C7F42CD1-54CA-4E55-9ACE-6D87ACE4B5A0}">
      <dgm:prSet phldr="0"/>
      <dgm:spPr/>
      <dgm:t>
        <a:bodyPr/>
        <a:lstStyle/>
        <a:p>
          <a:pPr rtl="0"/>
          <a:r>
            <a:rPr lang="de-DE" b="0" dirty="0">
              <a:solidFill>
                <a:schemeClr val="tx1"/>
              </a:solidFill>
              <a:latin typeface="Arial Nova"/>
              <a:ea typeface="+mj-lt"/>
              <a:cs typeface="+mj-lt"/>
            </a:rPr>
            <a:t>Bitte möglichst eigene Geräte mitbringen</a:t>
          </a:r>
        </a:p>
      </dgm:t>
    </dgm:pt>
    <dgm:pt modelId="{98CCA5BE-FA82-4D1D-B86D-EA04B443E1F4}" type="parTrans" cxnId="{803B037D-DBE0-47C3-B396-2CD776778534}">
      <dgm:prSet/>
      <dgm:spPr/>
    </dgm:pt>
    <dgm:pt modelId="{B297424C-4D49-4287-9362-C92E80934B55}" type="sibTrans" cxnId="{803B037D-DBE0-47C3-B396-2CD776778534}">
      <dgm:prSet/>
      <dgm:spPr/>
      <dgm:t>
        <a:bodyPr/>
        <a:lstStyle/>
        <a:p>
          <a:endParaRPr lang="de-DE"/>
        </a:p>
      </dgm:t>
    </dgm:pt>
    <dgm:pt modelId="{26B225F9-3520-496F-B444-0AF0F5C331FB}">
      <dgm:prSet phldr="0"/>
      <dgm:spPr/>
      <dgm:t>
        <a:bodyPr/>
        <a:lstStyle/>
        <a:p>
          <a:pPr rtl="0"/>
          <a:r>
            <a:rPr lang="de-DE" b="0" dirty="0">
              <a:solidFill>
                <a:schemeClr val="tx1"/>
              </a:solidFill>
              <a:latin typeface="Arial Nova"/>
              <a:ea typeface="+mj-lt"/>
              <a:cs typeface="+mj-lt"/>
            </a:rPr>
            <a:t>Interesse daran, spontan Impulsgeber:in zu werden? Sprich mich an!</a:t>
          </a:r>
        </a:p>
      </dgm:t>
    </dgm:pt>
    <dgm:pt modelId="{A90B5F57-4D66-4785-A16C-D45593D4F175}" type="parTrans" cxnId="{0FAB49E1-F368-4A84-80C2-29BB3C1C9115}">
      <dgm:prSet/>
      <dgm:spPr/>
    </dgm:pt>
    <dgm:pt modelId="{E8C9886C-60D4-4BE2-BB07-7E9C9097BB2E}" type="sibTrans" cxnId="{0FAB49E1-F368-4A84-80C2-29BB3C1C9115}">
      <dgm:prSet/>
      <dgm:spPr/>
    </dgm:pt>
    <dgm:pt modelId="{B3B7E380-B0B8-488C-80A3-01C877BBC21A}" type="pres">
      <dgm:prSet presAssocID="{05295B8F-A9E7-4836-9863-1680D68FCFA5}" presName="Name0" presStyleCnt="0">
        <dgm:presLayoutVars>
          <dgm:dir/>
          <dgm:resizeHandles val="exact"/>
        </dgm:presLayoutVars>
      </dgm:prSet>
      <dgm:spPr/>
    </dgm:pt>
    <dgm:pt modelId="{EA7F8F25-F541-4955-BA3B-560AA4040BB2}" type="pres">
      <dgm:prSet presAssocID="{02308E57-9917-49DA-9D6D-4AB376F9ACFD}" presName="node" presStyleLbl="node1" presStyleIdx="0" presStyleCnt="8">
        <dgm:presLayoutVars>
          <dgm:bulletEnabled val="1"/>
        </dgm:presLayoutVars>
      </dgm:prSet>
      <dgm:spPr/>
    </dgm:pt>
    <dgm:pt modelId="{1AAB6D8D-E0BE-4FF8-96FB-3B741DAACB91}" type="pres">
      <dgm:prSet presAssocID="{7EDF769E-ED66-4CB0-8C95-1A95C68D4544}" presName="sibTrans" presStyleLbl="sibTrans1D1" presStyleIdx="0" presStyleCnt="7"/>
      <dgm:spPr/>
    </dgm:pt>
    <dgm:pt modelId="{F2685C7D-9CD4-4625-A51A-9661192365D8}" type="pres">
      <dgm:prSet presAssocID="{7EDF769E-ED66-4CB0-8C95-1A95C68D4544}" presName="connectorText" presStyleLbl="sibTrans1D1" presStyleIdx="0" presStyleCnt="7"/>
      <dgm:spPr/>
    </dgm:pt>
    <dgm:pt modelId="{7A6E9583-2611-42EC-94CD-E0901D1F9D95}" type="pres">
      <dgm:prSet presAssocID="{1CDB0821-2672-41B4-8569-3848C86F13C2}" presName="node" presStyleLbl="node1" presStyleIdx="1" presStyleCnt="8">
        <dgm:presLayoutVars>
          <dgm:bulletEnabled val="1"/>
        </dgm:presLayoutVars>
      </dgm:prSet>
      <dgm:spPr/>
    </dgm:pt>
    <dgm:pt modelId="{4CB1AA2F-10C9-4B20-80C1-76F50AB87661}" type="pres">
      <dgm:prSet presAssocID="{AA8F8395-2F8C-4692-8220-B4F4C445C227}" presName="sibTrans" presStyleLbl="sibTrans1D1" presStyleIdx="1" presStyleCnt="7"/>
      <dgm:spPr/>
    </dgm:pt>
    <dgm:pt modelId="{BE4404C9-F019-4429-8C96-24AE2C98EA09}" type="pres">
      <dgm:prSet presAssocID="{AA8F8395-2F8C-4692-8220-B4F4C445C227}" presName="connectorText" presStyleLbl="sibTrans1D1" presStyleIdx="1" presStyleCnt="7"/>
      <dgm:spPr/>
    </dgm:pt>
    <dgm:pt modelId="{349FA372-6DD4-4B9A-8D8D-2C6FEBF46A3C}" type="pres">
      <dgm:prSet presAssocID="{2B060963-6C6B-4AF1-8D86-6B209F5C247F}" presName="node" presStyleLbl="node1" presStyleIdx="2" presStyleCnt="8">
        <dgm:presLayoutVars>
          <dgm:bulletEnabled val="1"/>
        </dgm:presLayoutVars>
      </dgm:prSet>
      <dgm:spPr/>
    </dgm:pt>
    <dgm:pt modelId="{03C60C72-B101-489B-BBE8-8E80229F0073}" type="pres">
      <dgm:prSet presAssocID="{7754EA04-8E39-4282-B8F5-C4B578BF386D}" presName="sibTrans" presStyleLbl="sibTrans1D1" presStyleIdx="2" presStyleCnt="7"/>
      <dgm:spPr/>
    </dgm:pt>
    <dgm:pt modelId="{12C23CFE-8A66-472F-AFE7-F47531ADDE98}" type="pres">
      <dgm:prSet presAssocID="{7754EA04-8E39-4282-B8F5-C4B578BF386D}" presName="connectorText" presStyleLbl="sibTrans1D1" presStyleIdx="2" presStyleCnt="7"/>
      <dgm:spPr/>
    </dgm:pt>
    <dgm:pt modelId="{4028C961-54C2-4EDD-B401-0FB9B661A299}" type="pres">
      <dgm:prSet presAssocID="{522D1D57-63D3-4CB8-9F9D-9C6050C8B1F6}" presName="node" presStyleLbl="node1" presStyleIdx="3" presStyleCnt="8">
        <dgm:presLayoutVars>
          <dgm:bulletEnabled val="1"/>
        </dgm:presLayoutVars>
      </dgm:prSet>
      <dgm:spPr/>
    </dgm:pt>
    <dgm:pt modelId="{4F829376-D872-4E7D-8ABF-C35B215BB13F}" type="pres">
      <dgm:prSet presAssocID="{2D1F2905-C9ED-46B7-9A56-5686B60B82D5}" presName="sibTrans" presStyleLbl="sibTrans1D1" presStyleIdx="3" presStyleCnt="7"/>
      <dgm:spPr/>
    </dgm:pt>
    <dgm:pt modelId="{80F6D8A8-0079-4CB2-82D7-5B8CB34F68B4}" type="pres">
      <dgm:prSet presAssocID="{2D1F2905-C9ED-46B7-9A56-5686B60B82D5}" presName="connectorText" presStyleLbl="sibTrans1D1" presStyleIdx="3" presStyleCnt="7"/>
      <dgm:spPr/>
    </dgm:pt>
    <dgm:pt modelId="{D534F262-AEB7-4EC3-BA8E-7973E8B630AF}" type="pres">
      <dgm:prSet presAssocID="{27F90F9D-A4D7-4633-B801-DE9D928BCF54}" presName="node" presStyleLbl="node1" presStyleIdx="4" presStyleCnt="8">
        <dgm:presLayoutVars>
          <dgm:bulletEnabled val="1"/>
        </dgm:presLayoutVars>
      </dgm:prSet>
      <dgm:spPr/>
    </dgm:pt>
    <dgm:pt modelId="{AA7B8A8D-7E27-4868-8349-668203FE29D7}" type="pres">
      <dgm:prSet presAssocID="{CD0FFEFF-0E51-4527-9CF2-FF0114C5142F}" presName="sibTrans" presStyleLbl="sibTrans1D1" presStyleIdx="4" presStyleCnt="7"/>
      <dgm:spPr/>
    </dgm:pt>
    <dgm:pt modelId="{E446BA31-C8C2-472C-8B59-A9BE75CBA7F2}" type="pres">
      <dgm:prSet presAssocID="{CD0FFEFF-0E51-4527-9CF2-FF0114C5142F}" presName="connectorText" presStyleLbl="sibTrans1D1" presStyleIdx="4" presStyleCnt="7"/>
      <dgm:spPr/>
    </dgm:pt>
    <dgm:pt modelId="{56E26600-2CB7-417E-B520-092F63BFD4D6}" type="pres">
      <dgm:prSet presAssocID="{32C311E1-3A6C-4F02-89D0-37662A22C5C0}" presName="node" presStyleLbl="node1" presStyleIdx="5" presStyleCnt="8">
        <dgm:presLayoutVars>
          <dgm:bulletEnabled val="1"/>
        </dgm:presLayoutVars>
      </dgm:prSet>
      <dgm:spPr/>
    </dgm:pt>
    <dgm:pt modelId="{A1BE019E-3822-4E0A-816A-BEBEC44DDFCF}" type="pres">
      <dgm:prSet presAssocID="{D09317A9-5A31-4EB6-A9E8-6978FC0FB3CD}" presName="sibTrans" presStyleLbl="sibTrans1D1" presStyleIdx="5" presStyleCnt="7"/>
      <dgm:spPr/>
    </dgm:pt>
    <dgm:pt modelId="{97D7AE98-9176-442C-B7EF-375E2751924F}" type="pres">
      <dgm:prSet presAssocID="{D09317A9-5A31-4EB6-A9E8-6978FC0FB3CD}" presName="connectorText" presStyleLbl="sibTrans1D1" presStyleIdx="5" presStyleCnt="7"/>
      <dgm:spPr/>
    </dgm:pt>
    <dgm:pt modelId="{6341715E-9575-4BE7-AF7D-18FF703027B6}" type="pres">
      <dgm:prSet presAssocID="{C7F42CD1-54CA-4E55-9ACE-6D87ACE4B5A0}" presName="node" presStyleLbl="node1" presStyleIdx="6" presStyleCnt="8">
        <dgm:presLayoutVars>
          <dgm:bulletEnabled val="1"/>
        </dgm:presLayoutVars>
      </dgm:prSet>
      <dgm:spPr/>
    </dgm:pt>
    <dgm:pt modelId="{0B82CF2B-A877-4A9B-81C3-C94C49BE4354}" type="pres">
      <dgm:prSet presAssocID="{B297424C-4D49-4287-9362-C92E80934B55}" presName="sibTrans" presStyleLbl="sibTrans1D1" presStyleIdx="6" presStyleCnt="7"/>
      <dgm:spPr/>
    </dgm:pt>
    <dgm:pt modelId="{908A0B40-AF83-4DE0-9E28-B0C1F44D9E80}" type="pres">
      <dgm:prSet presAssocID="{B297424C-4D49-4287-9362-C92E80934B55}" presName="connectorText" presStyleLbl="sibTrans1D1" presStyleIdx="6" presStyleCnt="7"/>
      <dgm:spPr/>
    </dgm:pt>
    <dgm:pt modelId="{8ED813DE-D6F4-40FF-BF4A-F5A83430F0B0}" type="pres">
      <dgm:prSet presAssocID="{26B225F9-3520-496F-B444-0AF0F5C331FB}" presName="node" presStyleLbl="node1" presStyleIdx="7" presStyleCnt="8">
        <dgm:presLayoutVars>
          <dgm:bulletEnabled val="1"/>
        </dgm:presLayoutVars>
      </dgm:prSet>
      <dgm:spPr/>
    </dgm:pt>
  </dgm:ptLst>
  <dgm:cxnLst>
    <dgm:cxn modelId="{3DDBD407-5A75-481E-8848-FD84BF8976E4}" srcId="{05295B8F-A9E7-4836-9863-1680D68FCFA5}" destId="{1CDB0821-2672-41B4-8569-3848C86F13C2}" srcOrd="1" destOrd="0" parTransId="{2B317EC7-F4F0-4456-9030-9D0CFDB082D5}" sibTransId="{AA8F8395-2F8C-4692-8220-B4F4C445C227}"/>
    <dgm:cxn modelId="{77629B0A-C0F0-4ADD-AFEE-5285F6A359B4}" type="presOf" srcId="{7754EA04-8E39-4282-B8F5-C4B578BF386D}" destId="{03C60C72-B101-489B-BBE8-8E80229F0073}" srcOrd="0" destOrd="0" presId="urn:microsoft.com/office/officeart/2016/7/layout/RepeatingBendingProcessNew"/>
    <dgm:cxn modelId="{B3E8402A-BB3D-4122-B9E4-EAF850961333}" type="presOf" srcId="{1CDB0821-2672-41B4-8569-3848C86F13C2}" destId="{7A6E9583-2611-42EC-94CD-E0901D1F9D95}" srcOrd="0" destOrd="0" presId="urn:microsoft.com/office/officeart/2016/7/layout/RepeatingBendingProcessNew"/>
    <dgm:cxn modelId="{B1797A39-450C-48D5-827B-40B0E1A03DFE}" type="presOf" srcId="{2D1F2905-C9ED-46B7-9A56-5686B60B82D5}" destId="{4F829376-D872-4E7D-8ABF-C35B215BB13F}" srcOrd="0" destOrd="0" presId="urn:microsoft.com/office/officeart/2016/7/layout/RepeatingBendingProcessNew"/>
    <dgm:cxn modelId="{79EFF83A-7FBB-4DE2-AF73-F8C6FE4494F8}" type="presOf" srcId="{32C311E1-3A6C-4F02-89D0-37662A22C5C0}" destId="{56E26600-2CB7-417E-B520-092F63BFD4D6}" srcOrd="0" destOrd="0" presId="urn:microsoft.com/office/officeart/2016/7/layout/RepeatingBendingProcessNew"/>
    <dgm:cxn modelId="{DF150C3F-8967-4FEE-A057-20038EAAEF6C}" type="presOf" srcId="{7EDF769E-ED66-4CB0-8C95-1A95C68D4544}" destId="{F2685C7D-9CD4-4625-A51A-9661192365D8}" srcOrd="1" destOrd="0" presId="urn:microsoft.com/office/officeart/2016/7/layout/RepeatingBendingProcessNew"/>
    <dgm:cxn modelId="{30962846-D365-407F-B8B6-91C8EC10CD17}" type="presOf" srcId="{AA8F8395-2F8C-4692-8220-B4F4C445C227}" destId="{4CB1AA2F-10C9-4B20-80C1-76F50AB87661}" srcOrd="0" destOrd="0" presId="urn:microsoft.com/office/officeart/2016/7/layout/RepeatingBendingProcessNew"/>
    <dgm:cxn modelId="{C741C04D-528E-45C0-8C50-575C85273B67}" srcId="{05295B8F-A9E7-4836-9863-1680D68FCFA5}" destId="{32C311E1-3A6C-4F02-89D0-37662A22C5C0}" srcOrd="5" destOrd="0" parTransId="{B6192BD0-AA72-4822-9DB9-D2B2C1E8C877}" sibTransId="{D09317A9-5A31-4EB6-A9E8-6978FC0FB3CD}"/>
    <dgm:cxn modelId="{5834234E-FD0D-4A04-BCE9-8C0E80969C7A}" type="presOf" srcId="{26B225F9-3520-496F-B444-0AF0F5C331FB}" destId="{8ED813DE-D6F4-40FF-BF4A-F5A83430F0B0}" srcOrd="0" destOrd="0" presId="urn:microsoft.com/office/officeart/2016/7/layout/RepeatingBendingProcessNew"/>
    <dgm:cxn modelId="{F9507455-3B81-4F79-B089-96558EE846BD}" type="presOf" srcId="{AA8F8395-2F8C-4692-8220-B4F4C445C227}" destId="{BE4404C9-F019-4429-8C96-24AE2C98EA09}" srcOrd="1" destOrd="0" presId="urn:microsoft.com/office/officeart/2016/7/layout/RepeatingBendingProcessNew"/>
    <dgm:cxn modelId="{F146BF64-5D24-4B91-9478-53052FF93710}" type="presOf" srcId="{B297424C-4D49-4287-9362-C92E80934B55}" destId="{908A0B40-AF83-4DE0-9E28-B0C1F44D9E80}" srcOrd="1" destOrd="0" presId="urn:microsoft.com/office/officeart/2016/7/layout/RepeatingBendingProcessNew"/>
    <dgm:cxn modelId="{BB712366-916B-4AD2-9353-F92BAE91EFCD}" type="presOf" srcId="{522D1D57-63D3-4CB8-9F9D-9C6050C8B1F6}" destId="{4028C961-54C2-4EDD-B401-0FB9B661A299}" srcOrd="0" destOrd="0" presId="urn:microsoft.com/office/officeart/2016/7/layout/RepeatingBendingProcessNew"/>
    <dgm:cxn modelId="{E9845271-9A43-4C52-BD17-A669619A793D}" type="presOf" srcId="{2B060963-6C6B-4AF1-8D86-6B209F5C247F}" destId="{349FA372-6DD4-4B9A-8D8D-2C6FEBF46A3C}" srcOrd="0" destOrd="0" presId="urn:microsoft.com/office/officeart/2016/7/layout/RepeatingBendingProcessNew"/>
    <dgm:cxn modelId="{DC587A74-210F-468A-B192-C151AC8D3652}" srcId="{05295B8F-A9E7-4836-9863-1680D68FCFA5}" destId="{27F90F9D-A4D7-4633-B801-DE9D928BCF54}" srcOrd="4" destOrd="0" parTransId="{907179A6-9C9D-4E47-8305-FBE4C6AD33AE}" sibTransId="{CD0FFEFF-0E51-4527-9CF2-FF0114C5142F}"/>
    <dgm:cxn modelId="{34553E76-1D39-41BA-871C-AC7687475265}" type="presOf" srcId="{27F90F9D-A4D7-4633-B801-DE9D928BCF54}" destId="{D534F262-AEB7-4EC3-BA8E-7973E8B630AF}" srcOrd="0" destOrd="0" presId="urn:microsoft.com/office/officeart/2016/7/layout/RepeatingBendingProcessNew"/>
    <dgm:cxn modelId="{97BEED7B-7F87-4C48-900B-86AFB2114B4F}" type="presOf" srcId="{D09317A9-5A31-4EB6-A9E8-6978FC0FB3CD}" destId="{A1BE019E-3822-4E0A-816A-BEBEC44DDFCF}" srcOrd="0" destOrd="0" presId="urn:microsoft.com/office/officeart/2016/7/layout/RepeatingBendingProcessNew"/>
    <dgm:cxn modelId="{803B037D-DBE0-47C3-B396-2CD776778534}" srcId="{05295B8F-A9E7-4836-9863-1680D68FCFA5}" destId="{C7F42CD1-54CA-4E55-9ACE-6D87ACE4B5A0}" srcOrd="6" destOrd="0" parTransId="{98CCA5BE-FA82-4D1D-B86D-EA04B443E1F4}" sibTransId="{B297424C-4D49-4287-9362-C92E80934B55}"/>
    <dgm:cxn modelId="{345F1181-6894-40B3-A3CA-6582BEF4831C}" type="presOf" srcId="{02308E57-9917-49DA-9D6D-4AB376F9ACFD}" destId="{EA7F8F25-F541-4955-BA3B-560AA4040BB2}" srcOrd="0" destOrd="0" presId="urn:microsoft.com/office/officeart/2016/7/layout/RepeatingBendingProcessNew"/>
    <dgm:cxn modelId="{7F7F7985-CC25-460B-B34D-387D79937B07}" type="presOf" srcId="{CD0FFEFF-0E51-4527-9CF2-FF0114C5142F}" destId="{AA7B8A8D-7E27-4868-8349-668203FE29D7}" srcOrd="0" destOrd="0" presId="urn:microsoft.com/office/officeart/2016/7/layout/RepeatingBendingProcessNew"/>
    <dgm:cxn modelId="{F1EAA68E-9805-4F4C-8B42-4A2F86C96927}" srcId="{05295B8F-A9E7-4836-9863-1680D68FCFA5}" destId="{2B060963-6C6B-4AF1-8D86-6B209F5C247F}" srcOrd="2" destOrd="0" parTransId="{32105F19-170D-46E3-9507-38E524C77534}" sibTransId="{7754EA04-8E39-4282-B8F5-C4B578BF386D}"/>
    <dgm:cxn modelId="{42F50396-E573-4452-9379-147D9D0FEFA6}" srcId="{05295B8F-A9E7-4836-9863-1680D68FCFA5}" destId="{02308E57-9917-49DA-9D6D-4AB376F9ACFD}" srcOrd="0" destOrd="0" parTransId="{63D74337-B12E-421B-B24F-D502A1743E13}" sibTransId="{7EDF769E-ED66-4CB0-8C95-1A95C68D4544}"/>
    <dgm:cxn modelId="{57F09DA0-5E08-4766-A17C-C2CE8DD3FB53}" type="presOf" srcId="{7754EA04-8E39-4282-B8F5-C4B578BF386D}" destId="{12C23CFE-8A66-472F-AFE7-F47531ADDE98}" srcOrd="1" destOrd="0" presId="urn:microsoft.com/office/officeart/2016/7/layout/RepeatingBendingProcessNew"/>
    <dgm:cxn modelId="{7EE9D1A6-5CF6-44CD-8D35-68D636491D8F}" type="presOf" srcId="{C7F42CD1-54CA-4E55-9ACE-6D87ACE4B5A0}" destId="{6341715E-9575-4BE7-AF7D-18FF703027B6}" srcOrd="0" destOrd="0" presId="urn:microsoft.com/office/officeart/2016/7/layout/RepeatingBendingProcessNew"/>
    <dgm:cxn modelId="{5B84AAC3-6230-40DD-9B10-79EF519A75C9}" srcId="{05295B8F-A9E7-4836-9863-1680D68FCFA5}" destId="{522D1D57-63D3-4CB8-9F9D-9C6050C8B1F6}" srcOrd="3" destOrd="0" parTransId="{2487314F-1130-4285-8A79-A7112C3F229D}" sibTransId="{2D1F2905-C9ED-46B7-9A56-5686B60B82D5}"/>
    <dgm:cxn modelId="{B89C3AC5-6596-4289-9107-47757163C314}" type="presOf" srcId="{CD0FFEFF-0E51-4527-9CF2-FF0114C5142F}" destId="{E446BA31-C8C2-472C-8B59-A9BE75CBA7F2}" srcOrd="1" destOrd="0" presId="urn:microsoft.com/office/officeart/2016/7/layout/RepeatingBendingProcessNew"/>
    <dgm:cxn modelId="{D17D8ED6-3EE3-4F6D-A710-931CB5F10458}" type="presOf" srcId="{7EDF769E-ED66-4CB0-8C95-1A95C68D4544}" destId="{1AAB6D8D-E0BE-4FF8-96FB-3B741DAACB91}" srcOrd="0" destOrd="0" presId="urn:microsoft.com/office/officeart/2016/7/layout/RepeatingBendingProcessNew"/>
    <dgm:cxn modelId="{AAF234DB-3D07-4DE7-9159-258834291ECA}" type="presOf" srcId="{05295B8F-A9E7-4836-9863-1680D68FCFA5}" destId="{B3B7E380-B0B8-488C-80A3-01C877BBC21A}" srcOrd="0" destOrd="0" presId="urn:microsoft.com/office/officeart/2016/7/layout/RepeatingBendingProcessNew"/>
    <dgm:cxn modelId="{FBC6F9DD-FE31-4E63-B36F-505723A76C08}" type="presOf" srcId="{B297424C-4D49-4287-9362-C92E80934B55}" destId="{0B82CF2B-A877-4A9B-81C3-C94C49BE4354}" srcOrd="0" destOrd="0" presId="urn:microsoft.com/office/officeart/2016/7/layout/RepeatingBendingProcessNew"/>
    <dgm:cxn modelId="{0FAB49E1-F368-4A84-80C2-29BB3C1C9115}" srcId="{05295B8F-A9E7-4836-9863-1680D68FCFA5}" destId="{26B225F9-3520-496F-B444-0AF0F5C331FB}" srcOrd="7" destOrd="0" parTransId="{A90B5F57-4D66-4785-A16C-D45593D4F175}" sibTransId="{E8C9886C-60D4-4BE2-BB07-7E9C9097BB2E}"/>
    <dgm:cxn modelId="{0BB023E4-CA9F-41A2-8888-E4736E3002AB}" type="presOf" srcId="{2D1F2905-C9ED-46B7-9A56-5686B60B82D5}" destId="{80F6D8A8-0079-4CB2-82D7-5B8CB34F68B4}" srcOrd="1" destOrd="0" presId="urn:microsoft.com/office/officeart/2016/7/layout/RepeatingBendingProcessNew"/>
    <dgm:cxn modelId="{400B00F7-C7E6-4657-B110-74D2F4C5BE38}" type="presOf" srcId="{D09317A9-5A31-4EB6-A9E8-6978FC0FB3CD}" destId="{97D7AE98-9176-442C-B7EF-375E2751924F}" srcOrd="1" destOrd="0" presId="urn:microsoft.com/office/officeart/2016/7/layout/RepeatingBendingProcessNew"/>
    <dgm:cxn modelId="{C921DA27-0366-4306-AB8E-4A2A7A318962}" type="presParOf" srcId="{B3B7E380-B0B8-488C-80A3-01C877BBC21A}" destId="{EA7F8F25-F541-4955-BA3B-560AA4040BB2}" srcOrd="0" destOrd="0" presId="urn:microsoft.com/office/officeart/2016/7/layout/RepeatingBendingProcessNew"/>
    <dgm:cxn modelId="{368D584A-4340-4339-ACC4-DC6343B17DC7}" type="presParOf" srcId="{B3B7E380-B0B8-488C-80A3-01C877BBC21A}" destId="{1AAB6D8D-E0BE-4FF8-96FB-3B741DAACB91}" srcOrd="1" destOrd="0" presId="urn:microsoft.com/office/officeart/2016/7/layout/RepeatingBendingProcessNew"/>
    <dgm:cxn modelId="{D0EC34B9-43FE-4C60-9CC0-80D99AE75FD0}" type="presParOf" srcId="{1AAB6D8D-E0BE-4FF8-96FB-3B741DAACB91}" destId="{F2685C7D-9CD4-4625-A51A-9661192365D8}" srcOrd="0" destOrd="0" presId="urn:microsoft.com/office/officeart/2016/7/layout/RepeatingBendingProcessNew"/>
    <dgm:cxn modelId="{7861AE8C-51E6-4896-8794-D59BBF5777FA}" type="presParOf" srcId="{B3B7E380-B0B8-488C-80A3-01C877BBC21A}" destId="{7A6E9583-2611-42EC-94CD-E0901D1F9D95}" srcOrd="2" destOrd="0" presId="urn:microsoft.com/office/officeart/2016/7/layout/RepeatingBendingProcessNew"/>
    <dgm:cxn modelId="{711BB8FA-5C48-4EDA-9A46-E96A48875137}" type="presParOf" srcId="{B3B7E380-B0B8-488C-80A3-01C877BBC21A}" destId="{4CB1AA2F-10C9-4B20-80C1-76F50AB87661}" srcOrd="3" destOrd="0" presId="urn:microsoft.com/office/officeart/2016/7/layout/RepeatingBendingProcessNew"/>
    <dgm:cxn modelId="{A11856DF-42AD-4EF0-BCD7-2B0E145AC19B}" type="presParOf" srcId="{4CB1AA2F-10C9-4B20-80C1-76F50AB87661}" destId="{BE4404C9-F019-4429-8C96-24AE2C98EA09}" srcOrd="0" destOrd="0" presId="urn:microsoft.com/office/officeart/2016/7/layout/RepeatingBendingProcessNew"/>
    <dgm:cxn modelId="{900418C0-29BF-4ED7-A7BD-E58C05025FBC}" type="presParOf" srcId="{B3B7E380-B0B8-488C-80A3-01C877BBC21A}" destId="{349FA372-6DD4-4B9A-8D8D-2C6FEBF46A3C}" srcOrd="4" destOrd="0" presId="urn:microsoft.com/office/officeart/2016/7/layout/RepeatingBendingProcessNew"/>
    <dgm:cxn modelId="{A90EACD5-DB31-4668-8690-6111204447E5}" type="presParOf" srcId="{B3B7E380-B0B8-488C-80A3-01C877BBC21A}" destId="{03C60C72-B101-489B-BBE8-8E80229F0073}" srcOrd="5" destOrd="0" presId="urn:microsoft.com/office/officeart/2016/7/layout/RepeatingBendingProcessNew"/>
    <dgm:cxn modelId="{8D47BF5A-A29A-4372-B1D8-BCB96E48FBA8}" type="presParOf" srcId="{03C60C72-B101-489B-BBE8-8E80229F0073}" destId="{12C23CFE-8A66-472F-AFE7-F47531ADDE98}" srcOrd="0" destOrd="0" presId="urn:microsoft.com/office/officeart/2016/7/layout/RepeatingBendingProcessNew"/>
    <dgm:cxn modelId="{525E1625-3C42-4A11-981E-021BA55CB927}" type="presParOf" srcId="{B3B7E380-B0B8-488C-80A3-01C877BBC21A}" destId="{4028C961-54C2-4EDD-B401-0FB9B661A299}" srcOrd="6" destOrd="0" presId="urn:microsoft.com/office/officeart/2016/7/layout/RepeatingBendingProcessNew"/>
    <dgm:cxn modelId="{47E62427-BE53-4C65-ACF2-CC6D56C85DA0}" type="presParOf" srcId="{B3B7E380-B0B8-488C-80A3-01C877BBC21A}" destId="{4F829376-D872-4E7D-8ABF-C35B215BB13F}" srcOrd="7" destOrd="0" presId="urn:microsoft.com/office/officeart/2016/7/layout/RepeatingBendingProcessNew"/>
    <dgm:cxn modelId="{CA5E17C0-CF3D-401E-93E7-11786C35E372}" type="presParOf" srcId="{4F829376-D872-4E7D-8ABF-C35B215BB13F}" destId="{80F6D8A8-0079-4CB2-82D7-5B8CB34F68B4}" srcOrd="0" destOrd="0" presId="urn:microsoft.com/office/officeart/2016/7/layout/RepeatingBendingProcessNew"/>
    <dgm:cxn modelId="{5F02BF24-1614-4450-A697-400927980737}" type="presParOf" srcId="{B3B7E380-B0B8-488C-80A3-01C877BBC21A}" destId="{D534F262-AEB7-4EC3-BA8E-7973E8B630AF}" srcOrd="8" destOrd="0" presId="urn:microsoft.com/office/officeart/2016/7/layout/RepeatingBendingProcessNew"/>
    <dgm:cxn modelId="{97F4B1B5-70E1-471C-A5C8-FA645396A787}" type="presParOf" srcId="{B3B7E380-B0B8-488C-80A3-01C877BBC21A}" destId="{AA7B8A8D-7E27-4868-8349-668203FE29D7}" srcOrd="9" destOrd="0" presId="urn:microsoft.com/office/officeart/2016/7/layout/RepeatingBendingProcessNew"/>
    <dgm:cxn modelId="{50AE7CC1-0FFA-4391-97A9-F15D036BBB42}" type="presParOf" srcId="{AA7B8A8D-7E27-4868-8349-668203FE29D7}" destId="{E446BA31-C8C2-472C-8B59-A9BE75CBA7F2}" srcOrd="0" destOrd="0" presId="urn:microsoft.com/office/officeart/2016/7/layout/RepeatingBendingProcessNew"/>
    <dgm:cxn modelId="{85E37F5A-8B7D-4EA3-A86B-2699E327A789}" type="presParOf" srcId="{B3B7E380-B0B8-488C-80A3-01C877BBC21A}" destId="{56E26600-2CB7-417E-B520-092F63BFD4D6}" srcOrd="10" destOrd="0" presId="urn:microsoft.com/office/officeart/2016/7/layout/RepeatingBendingProcessNew"/>
    <dgm:cxn modelId="{EED5BA1D-6CC3-452B-A58C-7081EAEFEA5F}" type="presParOf" srcId="{B3B7E380-B0B8-488C-80A3-01C877BBC21A}" destId="{A1BE019E-3822-4E0A-816A-BEBEC44DDFCF}" srcOrd="11" destOrd="0" presId="urn:microsoft.com/office/officeart/2016/7/layout/RepeatingBendingProcessNew"/>
    <dgm:cxn modelId="{195AE6BE-2192-43C2-AABD-90C7F34BB9E9}" type="presParOf" srcId="{A1BE019E-3822-4E0A-816A-BEBEC44DDFCF}" destId="{97D7AE98-9176-442C-B7EF-375E2751924F}" srcOrd="0" destOrd="0" presId="urn:microsoft.com/office/officeart/2016/7/layout/RepeatingBendingProcessNew"/>
    <dgm:cxn modelId="{19A50932-7B9B-41C6-9127-B9B411881508}" type="presParOf" srcId="{B3B7E380-B0B8-488C-80A3-01C877BBC21A}" destId="{6341715E-9575-4BE7-AF7D-18FF703027B6}" srcOrd="12" destOrd="0" presId="urn:microsoft.com/office/officeart/2016/7/layout/RepeatingBendingProcessNew"/>
    <dgm:cxn modelId="{C3DCBB03-7F47-40C1-B202-097E116708B0}" type="presParOf" srcId="{B3B7E380-B0B8-488C-80A3-01C877BBC21A}" destId="{0B82CF2B-A877-4A9B-81C3-C94C49BE4354}" srcOrd="13" destOrd="0" presId="urn:microsoft.com/office/officeart/2016/7/layout/RepeatingBendingProcessNew"/>
    <dgm:cxn modelId="{9935E1A0-EACF-48D5-A1A0-2A1DC587849F}" type="presParOf" srcId="{0B82CF2B-A877-4A9B-81C3-C94C49BE4354}" destId="{908A0B40-AF83-4DE0-9E28-B0C1F44D9E80}" srcOrd="0" destOrd="0" presId="urn:microsoft.com/office/officeart/2016/7/layout/RepeatingBendingProcessNew"/>
    <dgm:cxn modelId="{447424FD-B4C5-407D-8661-B0615CCAB79B}" type="presParOf" srcId="{B3B7E380-B0B8-488C-80A3-01C877BBC21A}" destId="{8ED813DE-D6F4-40FF-BF4A-F5A83430F0B0}" srcOrd="14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CB3CD6-710F-4FF6-A0D4-D2F2BBD680B8}">
      <dsp:nvSpPr>
        <dsp:cNvPr id="0" name=""/>
        <dsp:cNvSpPr/>
      </dsp:nvSpPr>
      <dsp:spPr>
        <a:xfrm>
          <a:off x="0" y="4325"/>
          <a:ext cx="6900512" cy="9212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68E055-1F19-426A-A4A8-D41FF39475EC}">
      <dsp:nvSpPr>
        <dsp:cNvPr id="0" name=""/>
        <dsp:cNvSpPr/>
      </dsp:nvSpPr>
      <dsp:spPr>
        <a:xfrm>
          <a:off x="278677" y="211606"/>
          <a:ext cx="506686" cy="50668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E7190B-9836-4774-95C9-5DF168A90A09}">
      <dsp:nvSpPr>
        <dsp:cNvPr id="0" name=""/>
        <dsp:cNvSpPr/>
      </dsp:nvSpPr>
      <dsp:spPr>
        <a:xfrm>
          <a:off x="1064041" y="4325"/>
          <a:ext cx="5836470" cy="9212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499" tIns="97499" rIns="97499" bIns="9749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900" kern="1200" dirty="0">
              <a:latin typeface="Arial Nova"/>
              <a:ea typeface="+mj-lt"/>
              <a:cs typeface="+mj-lt"/>
            </a:rPr>
            <a:t>dienen der Weitergabe von Best </a:t>
          </a:r>
          <a:r>
            <a:rPr lang="de-DE" sz="1900" kern="1200" dirty="0" err="1">
              <a:latin typeface="Arial Nova"/>
              <a:ea typeface="+mj-lt"/>
              <a:cs typeface="+mj-lt"/>
            </a:rPr>
            <a:t>Practise</a:t>
          </a:r>
          <a:r>
            <a:rPr lang="de-DE" sz="1900" kern="1200" dirty="0">
              <a:latin typeface="Arial Nova"/>
              <a:ea typeface="+mj-lt"/>
              <a:cs typeface="+mj-lt"/>
            </a:rPr>
            <a:t> Beispielen </a:t>
          </a:r>
          <a:endParaRPr lang="en-US" sz="1900" kern="1200" dirty="0">
            <a:latin typeface="Arial Nova"/>
            <a:ea typeface="+mj-lt"/>
            <a:cs typeface="+mj-lt"/>
          </a:endParaRPr>
        </a:p>
      </dsp:txBody>
      <dsp:txXfrm>
        <a:off x="1064041" y="4325"/>
        <a:ext cx="5836470" cy="921248"/>
      </dsp:txXfrm>
    </dsp:sp>
    <dsp:sp modelId="{06084569-3E85-45ED-86BC-8087D24A1828}">
      <dsp:nvSpPr>
        <dsp:cNvPr id="0" name=""/>
        <dsp:cNvSpPr/>
      </dsp:nvSpPr>
      <dsp:spPr>
        <a:xfrm>
          <a:off x="0" y="1155885"/>
          <a:ext cx="6900512" cy="9212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B07893-4105-4F09-BE28-C0E6941F9444}">
      <dsp:nvSpPr>
        <dsp:cNvPr id="0" name=""/>
        <dsp:cNvSpPr/>
      </dsp:nvSpPr>
      <dsp:spPr>
        <a:xfrm>
          <a:off x="278677" y="1363166"/>
          <a:ext cx="506686" cy="50668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5DC534-0A32-41FD-A41B-1506F8F535EE}">
      <dsp:nvSpPr>
        <dsp:cNvPr id="0" name=""/>
        <dsp:cNvSpPr/>
      </dsp:nvSpPr>
      <dsp:spPr>
        <a:xfrm>
          <a:off x="1064041" y="1155885"/>
          <a:ext cx="5836470" cy="9212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499" tIns="97499" rIns="97499" bIns="9749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900" kern="1200" dirty="0">
              <a:latin typeface="Arial Nova"/>
              <a:ea typeface="+mj-lt"/>
              <a:cs typeface="+mj-lt"/>
            </a:rPr>
            <a:t>haben keine Referierenden, sondern </a:t>
          </a:r>
          <a:r>
            <a:rPr lang="de-DE" sz="1900" kern="1200" dirty="0" err="1">
              <a:latin typeface="Arial Nova"/>
              <a:ea typeface="+mj-lt"/>
              <a:cs typeface="+mj-lt"/>
            </a:rPr>
            <a:t>Impulsgeber:innen</a:t>
          </a:r>
          <a:endParaRPr lang="en-US" sz="1900" kern="1200" dirty="0">
            <a:latin typeface="Arial Nova"/>
            <a:ea typeface="+mj-lt"/>
            <a:cs typeface="+mj-lt"/>
          </a:endParaRPr>
        </a:p>
      </dsp:txBody>
      <dsp:txXfrm>
        <a:off x="1064041" y="1155885"/>
        <a:ext cx="5836470" cy="921248"/>
      </dsp:txXfrm>
    </dsp:sp>
    <dsp:sp modelId="{25E36728-0DAD-41A5-BB3C-0B3D5FA63A52}">
      <dsp:nvSpPr>
        <dsp:cNvPr id="0" name=""/>
        <dsp:cNvSpPr/>
      </dsp:nvSpPr>
      <dsp:spPr>
        <a:xfrm>
          <a:off x="0" y="2307446"/>
          <a:ext cx="6900512" cy="9212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03D587-E679-4AA7-BB1A-5F92099A9245}">
      <dsp:nvSpPr>
        <dsp:cNvPr id="0" name=""/>
        <dsp:cNvSpPr/>
      </dsp:nvSpPr>
      <dsp:spPr>
        <a:xfrm>
          <a:off x="278677" y="2514727"/>
          <a:ext cx="506686" cy="50668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949CA7-3001-4A8D-948B-775F9903A1DD}">
      <dsp:nvSpPr>
        <dsp:cNvPr id="0" name=""/>
        <dsp:cNvSpPr/>
      </dsp:nvSpPr>
      <dsp:spPr>
        <a:xfrm>
          <a:off x="1064041" y="2307446"/>
          <a:ext cx="5836470" cy="9212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499" tIns="97499" rIns="97499" bIns="9749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900" kern="1200" dirty="0">
              <a:latin typeface="Arial Nova"/>
              <a:ea typeface="+mj-lt"/>
              <a:cs typeface="+mj-lt"/>
            </a:rPr>
            <a:t>regen an zum Austausch und zur Diskussion </a:t>
          </a:r>
          <a:endParaRPr lang="en-US" sz="1900" kern="1200" dirty="0">
            <a:latin typeface="Arial Nova"/>
            <a:ea typeface="+mj-lt"/>
            <a:cs typeface="+mj-lt"/>
          </a:endParaRPr>
        </a:p>
      </dsp:txBody>
      <dsp:txXfrm>
        <a:off x="1064041" y="2307446"/>
        <a:ext cx="5836470" cy="921248"/>
      </dsp:txXfrm>
    </dsp:sp>
    <dsp:sp modelId="{2C15DD55-37B7-4B40-BA76-F9F122219A2B}">
      <dsp:nvSpPr>
        <dsp:cNvPr id="0" name=""/>
        <dsp:cNvSpPr/>
      </dsp:nvSpPr>
      <dsp:spPr>
        <a:xfrm>
          <a:off x="0" y="3459006"/>
          <a:ext cx="6900512" cy="9212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29AFD1-172B-4B8C-840C-8735F6AD8E8E}">
      <dsp:nvSpPr>
        <dsp:cNvPr id="0" name=""/>
        <dsp:cNvSpPr/>
      </dsp:nvSpPr>
      <dsp:spPr>
        <a:xfrm>
          <a:off x="278677" y="3666287"/>
          <a:ext cx="506686" cy="50668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393A69-6B34-4A07-B470-407C5A1174BC}">
      <dsp:nvSpPr>
        <dsp:cNvPr id="0" name=""/>
        <dsp:cNvSpPr/>
      </dsp:nvSpPr>
      <dsp:spPr>
        <a:xfrm>
          <a:off x="1064041" y="3459006"/>
          <a:ext cx="5836470" cy="9212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499" tIns="97499" rIns="97499" bIns="9749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900" kern="1200" dirty="0">
              <a:latin typeface="Arial Nova"/>
              <a:ea typeface="+mj-lt"/>
              <a:cs typeface="+mj-lt"/>
            </a:rPr>
            <a:t>zielen darauf ab, Unterricht weiterzudenken und zu entwickeln </a:t>
          </a:r>
          <a:endParaRPr lang="en-US" sz="1900" kern="1200" dirty="0">
            <a:latin typeface="Arial Nova"/>
            <a:ea typeface="+mj-lt"/>
            <a:cs typeface="+mj-lt"/>
          </a:endParaRPr>
        </a:p>
      </dsp:txBody>
      <dsp:txXfrm>
        <a:off x="1064041" y="3459006"/>
        <a:ext cx="5836470" cy="921248"/>
      </dsp:txXfrm>
    </dsp:sp>
    <dsp:sp modelId="{C5C8CAAA-16E2-48A5-BB94-7D6FBB5233DE}">
      <dsp:nvSpPr>
        <dsp:cNvPr id="0" name=""/>
        <dsp:cNvSpPr/>
      </dsp:nvSpPr>
      <dsp:spPr>
        <a:xfrm>
          <a:off x="0" y="4610567"/>
          <a:ext cx="6900512" cy="9212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8A276E-E82E-49DE-86BE-362C6D0B0C3D}">
      <dsp:nvSpPr>
        <dsp:cNvPr id="0" name=""/>
        <dsp:cNvSpPr/>
      </dsp:nvSpPr>
      <dsp:spPr>
        <a:xfrm>
          <a:off x="278677" y="4817848"/>
          <a:ext cx="506686" cy="506686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1F740E-B86F-464E-800A-5302337D7E05}">
      <dsp:nvSpPr>
        <dsp:cNvPr id="0" name=""/>
        <dsp:cNvSpPr/>
      </dsp:nvSpPr>
      <dsp:spPr>
        <a:xfrm>
          <a:off x="1064041" y="4610567"/>
          <a:ext cx="5836470" cy="9212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499" tIns="97499" rIns="97499" bIns="9749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900" kern="1200" dirty="0">
              <a:latin typeface="Arial Nova"/>
              <a:ea typeface="+mj-lt"/>
              <a:cs typeface="+mj-lt"/>
            </a:rPr>
            <a:t>gestatten eine eigene Gestaltung der Inhalte und der Richtung</a:t>
          </a:r>
          <a:endParaRPr lang="en-US" sz="1900" kern="1200" dirty="0">
            <a:latin typeface="Arial Nova"/>
            <a:ea typeface="+mj-lt"/>
            <a:cs typeface="+mj-lt"/>
          </a:endParaRPr>
        </a:p>
      </dsp:txBody>
      <dsp:txXfrm>
        <a:off x="1064041" y="4610567"/>
        <a:ext cx="5836470" cy="9212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AB6D8D-E0BE-4FF8-96FB-3B741DAACB91}">
      <dsp:nvSpPr>
        <dsp:cNvPr id="0" name=""/>
        <dsp:cNvSpPr/>
      </dsp:nvSpPr>
      <dsp:spPr>
        <a:xfrm>
          <a:off x="2241532" y="1000818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71087" y="1043961"/>
        <a:ext cx="25774" cy="5154"/>
      </dsp:txXfrm>
    </dsp:sp>
    <dsp:sp modelId="{EA7F8F25-F541-4955-BA3B-560AA4040BB2}">
      <dsp:nvSpPr>
        <dsp:cNvPr id="0" name=""/>
        <dsp:cNvSpPr/>
      </dsp:nvSpPr>
      <dsp:spPr>
        <a:xfrm>
          <a:off x="2092" y="374166"/>
          <a:ext cx="2241239" cy="134474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500" b="0" kern="1200" dirty="0">
              <a:solidFill>
                <a:schemeClr val="tx1"/>
              </a:solidFill>
              <a:latin typeface="Arial Nova"/>
              <a:ea typeface="+mj-lt"/>
              <a:cs typeface="+mj-lt"/>
            </a:rPr>
            <a:t>2 Blöcke à ca. 45 Minuten (09:45 – 10:30 Uhr und 10:45 – 11:30 Uhr)</a:t>
          </a:r>
          <a:endParaRPr lang="en-US" sz="1500" b="0" kern="1200" dirty="0">
            <a:solidFill>
              <a:schemeClr val="tx1"/>
            </a:solidFill>
            <a:latin typeface="Arial Nova"/>
            <a:ea typeface="+mj-lt"/>
            <a:cs typeface="+mj-lt"/>
          </a:endParaRPr>
        </a:p>
      </dsp:txBody>
      <dsp:txXfrm>
        <a:off x="2092" y="374166"/>
        <a:ext cx="2241239" cy="1344743"/>
      </dsp:txXfrm>
    </dsp:sp>
    <dsp:sp modelId="{4CB1AA2F-10C9-4B20-80C1-76F50AB87661}">
      <dsp:nvSpPr>
        <dsp:cNvPr id="0" name=""/>
        <dsp:cNvSpPr/>
      </dsp:nvSpPr>
      <dsp:spPr>
        <a:xfrm>
          <a:off x="4998257" y="1000818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27812" y="1043961"/>
        <a:ext cx="25774" cy="5154"/>
      </dsp:txXfrm>
    </dsp:sp>
    <dsp:sp modelId="{7A6E9583-2611-42EC-94CD-E0901D1F9D95}">
      <dsp:nvSpPr>
        <dsp:cNvPr id="0" name=""/>
        <dsp:cNvSpPr/>
      </dsp:nvSpPr>
      <dsp:spPr>
        <a:xfrm>
          <a:off x="2758817" y="374166"/>
          <a:ext cx="2241239" cy="134474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500" b="0" kern="1200" dirty="0">
              <a:solidFill>
                <a:schemeClr val="tx1"/>
              </a:solidFill>
              <a:latin typeface="Arial Nova"/>
              <a:ea typeface="+mj-lt"/>
              <a:cs typeface="+mj-lt"/>
            </a:rPr>
            <a:t>Teilnehmerzahl pro Mikro-</a:t>
          </a:r>
          <a:r>
            <a:rPr lang="de-DE" sz="1500" b="0" kern="1200" dirty="0" err="1">
              <a:solidFill>
                <a:schemeClr val="tx1"/>
              </a:solidFill>
              <a:latin typeface="Arial Nova"/>
              <a:ea typeface="+mj-lt"/>
              <a:cs typeface="+mj-lt"/>
            </a:rPr>
            <a:t>FoBi</a:t>
          </a:r>
          <a:r>
            <a:rPr lang="de-DE" sz="1500" b="0" kern="1200" dirty="0">
              <a:solidFill>
                <a:schemeClr val="tx1"/>
              </a:solidFill>
              <a:latin typeface="Arial Nova"/>
              <a:ea typeface="+mj-lt"/>
              <a:cs typeface="+mj-lt"/>
            </a:rPr>
            <a:t> begrenzt auf max. 12 </a:t>
          </a:r>
          <a:endParaRPr lang="en-US" sz="1500" b="0" kern="1200" dirty="0">
            <a:solidFill>
              <a:schemeClr val="tx1"/>
            </a:solidFill>
            <a:latin typeface="Arial Nova"/>
            <a:ea typeface="+mj-lt"/>
            <a:cs typeface="+mj-lt"/>
          </a:endParaRPr>
        </a:p>
      </dsp:txBody>
      <dsp:txXfrm>
        <a:off x="2758817" y="374166"/>
        <a:ext cx="2241239" cy="1344743"/>
      </dsp:txXfrm>
    </dsp:sp>
    <dsp:sp modelId="{03C60C72-B101-489B-BBE8-8E80229F0073}">
      <dsp:nvSpPr>
        <dsp:cNvPr id="0" name=""/>
        <dsp:cNvSpPr/>
      </dsp:nvSpPr>
      <dsp:spPr>
        <a:xfrm>
          <a:off x="7754982" y="1000818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984537" y="1043961"/>
        <a:ext cx="25774" cy="5154"/>
      </dsp:txXfrm>
    </dsp:sp>
    <dsp:sp modelId="{349FA372-6DD4-4B9A-8D8D-2C6FEBF46A3C}">
      <dsp:nvSpPr>
        <dsp:cNvPr id="0" name=""/>
        <dsp:cNvSpPr/>
      </dsp:nvSpPr>
      <dsp:spPr>
        <a:xfrm>
          <a:off x="5515542" y="374166"/>
          <a:ext cx="2241239" cy="134474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500" b="0" kern="1200" dirty="0">
              <a:solidFill>
                <a:schemeClr val="tx1"/>
              </a:solidFill>
              <a:latin typeface="Arial Nova"/>
              <a:ea typeface="+mj-lt"/>
              <a:cs typeface="+mj-lt"/>
            </a:rPr>
            <a:t>Ausnahme: </a:t>
          </a:r>
          <a:r>
            <a:rPr lang="de-DE" sz="1500" b="0" kern="1200" dirty="0" err="1">
              <a:solidFill>
                <a:schemeClr val="tx1"/>
              </a:solidFill>
              <a:latin typeface="Arial Nova"/>
              <a:ea typeface="+mj-lt"/>
              <a:cs typeface="+mj-lt"/>
            </a:rPr>
            <a:t>moodle</a:t>
          </a:r>
          <a:r>
            <a:rPr lang="de-DE" sz="1500" b="0" kern="1200" dirty="0">
              <a:solidFill>
                <a:schemeClr val="tx1"/>
              </a:solidFill>
              <a:latin typeface="Arial Nova"/>
              <a:ea typeface="+mj-lt"/>
              <a:cs typeface="+mj-lt"/>
            </a:rPr>
            <a:t> Schulung in Raum 312 (20 TN)</a:t>
          </a:r>
          <a:endParaRPr lang="en-US" sz="1500" b="0" kern="1200" dirty="0">
            <a:solidFill>
              <a:schemeClr val="tx1"/>
            </a:solidFill>
            <a:latin typeface="Arial Nova"/>
            <a:ea typeface="+mj-lt"/>
            <a:cs typeface="+mj-lt"/>
          </a:endParaRPr>
        </a:p>
      </dsp:txBody>
      <dsp:txXfrm>
        <a:off x="5515542" y="374166"/>
        <a:ext cx="2241239" cy="1344743"/>
      </dsp:txXfrm>
    </dsp:sp>
    <dsp:sp modelId="{4F829376-D872-4E7D-8ABF-C35B215BB13F}">
      <dsp:nvSpPr>
        <dsp:cNvPr id="0" name=""/>
        <dsp:cNvSpPr/>
      </dsp:nvSpPr>
      <dsp:spPr>
        <a:xfrm>
          <a:off x="1122712" y="1717110"/>
          <a:ext cx="8270175" cy="484885"/>
        </a:xfrm>
        <a:custGeom>
          <a:avLst/>
          <a:gdLst/>
          <a:ahLst/>
          <a:cxnLst/>
          <a:rect l="0" t="0" r="0" b="0"/>
          <a:pathLst>
            <a:path>
              <a:moveTo>
                <a:pt x="8270175" y="0"/>
              </a:moveTo>
              <a:lnTo>
                <a:pt x="8270175" y="259542"/>
              </a:lnTo>
              <a:lnTo>
                <a:pt x="0" y="259542"/>
              </a:lnTo>
              <a:lnTo>
                <a:pt x="0" y="484885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50644" y="1956976"/>
        <a:ext cx="414311" cy="5154"/>
      </dsp:txXfrm>
    </dsp:sp>
    <dsp:sp modelId="{4028C961-54C2-4EDD-B401-0FB9B661A299}">
      <dsp:nvSpPr>
        <dsp:cNvPr id="0" name=""/>
        <dsp:cNvSpPr/>
      </dsp:nvSpPr>
      <dsp:spPr>
        <a:xfrm>
          <a:off x="8272267" y="374166"/>
          <a:ext cx="2241239" cy="13447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500" b="0" kern="1200" dirty="0">
              <a:solidFill>
                <a:schemeClr val="tx1"/>
              </a:solidFill>
              <a:latin typeface="Arial Nova"/>
              <a:ea typeface="+mj-lt"/>
              <a:cs typeface="+mj-lt"/>
            </a:rPr>
            <a:t>Einschreibung ab Montagmittag in online Tabelle (Link wird mit allen K*K geteilt)</a:t>
          </a:r>
          <a:endParaRPr lang="en-US" sz="1500" b="0" kern="1200" dirty="0">
            <a:solidFill>
              <a:schemeClr val="tx1"/>
            </a:solidFill>
            <a:latin typeface="Arial Nova"/>
            <a:ea typeface="+mj-lt"/>
            <a:cs typeface="+mj-lt"/>
          </a:endParaRPr>
        </a:p>
      </dsp:txBody>
      <dsp:txXfrm>
        <a:off x="8272267" y="374166"/>
        <a:ext cx="2241239" cy="1344743"/>
      </dsp:txXfrm>
    </dsp:sp>
    <dsp:sp modelId="{AA7B8A8D-7E27-4868-8349-668203FE29D7}">
      <dsp:nvSpPr>
        <dsp:cNvPr id="0" name=""/>
        <dsp:cNvSpPr/>
      </dsp:nvSpPr>
      <dsp:spPr>
        <a:xfrm>
          <a:off x="2241532" y="2861048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71087" y="2904190"/>
        <a:ext cx="25774" cy="5154"/>
      </dsp:txXfrm>
    </dsp:sp>
    <dsp:sp modelId="{D534F262-AEB7-4EC3-BA8E-7973E8B630AF}">
      <dsp:nvSpPr>
        <dsp:cNvPr id="0" name=""/>
        <dsp:cNvSpPr/>
      </dsp:nvSpPr>
      <dsp:spPr>
        <a:xfrm>
          <a:off x="2092" y="2234396"/>
          <a:ext cx="2241239" cy="134474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500" b="0" kern="1200" dirty="0">
              <a:solidFill>
                <a:schemeClr val="tx1"/>
              </a:solidFill>
              <a:latin typeface="Arial Nova"/>
              <a:ea typeface="+mj-lt"/>
              <a:cs typeface="+mj-lt"/>
            </a:rPr>
            <a:t>Jede Kollegin/jeder Kollege schreibt sich in zwei Module ein</a:t>
          </a:r>
          <a:endParaRPr lang="en-US" sz="1500" b="0" kern="1200" dirty="0">
            <a:solidFill>
              <a:schemeClr val="tx1"/>
            </a:solidFill>
            <a:latin typeface="Arial Nova"/>
            <a:ea typeface="+mj-lt"/>
            <a:cs typeface="+mj-lt"/>
          </a:endParaRPr>
        </a:p>
      </dsp:txBody>
      <dsp:txXfrm>
        <a:off x="2092" y="2234396"/>
        <a:ext cx="2241239" cy="1344743"/>
      </dsp:txXfrm>
    </dsp:sp>
    <dsp:sp modelId="{A1BE019E-3822-4E0A-816A-BEBEC44DDFCF}">
      <dsp:nvSpPr>
        <dsp:cNvPr id="0" name=""/>
        <dsp:cNvSpPr/>
      </dsp:nvSpPr>
      <dsp:spPr>
        <a:xfrm>
          <a:off x="4998257" y="2861048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27812" y="2904190"/>
        <a:ext cx="25774" cy="5154"/>
      </dsp:txXfrm>
    </dsp:sp>
    <dsp:sp modelId="{56E26600-2CB7-417E-B520-092F63BFD4D6}">
      <dsp:nvSpPr>
        <dsp:cNvPr id="0" name=""/>
        <dsp:cNvSpPr/>
      </dsp:nvSpPr>
      <dsp:spPr>
        <a:xfrm>
          <a:off x="2758817" y="2234396"/>
          <a:ext cx="2241239" cy="134474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500" b="0" kern="1200" dirty="0">
              <a:solidFill>
                <a:schemeClr val="tx1"/>
              </a:solidFill>
              <a:latin typeface="Arial Nova"/>
              <a:ea typeface="+mj-lt"/>
              <a:cs typeface="+mj-lt"/>
            </a:rPr>
            <a:t>Listen werden zur Ergänzung am Dienstagmorgen mit Raumangabe ausgehängt</a:t>
          </a:r>
        </a:p>
      </dsp:txBody>
      <dsp:txXfrm>
        <a:off x="2758817" y="2234396"/>
        <a:ext cx="2241239" cy="1344743"/>
      </dsp:txXfrm>
    </dsp:sp>
    <dsp:sp modelId="{0B82CF2B-A877-4A9B-81C3-C94C49BE4354}">
      <dsp:nvSpPr>
        <dsp:cNvPr id="0" name=""/>
        <dsp:cNvSpPr/>
      </dsp:nvSpPr>
      <dsp:spPr>
        <a:xfrm>
          <a:off x="7754982" y="2861048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DE" sz="500" kern="1200"/>
        </a:p>
      </dsp:txBody>
      <dsp:txXfrm>
        <a:off x="7984537" y="2904190"/>
        <a:ext cx="25774" cy="5154"/>
      </dsp:txXfrm>
    </dsp:sp>
    <dsp:sp modelId="{6341715E-9575-4BE7-AF7D-18FF703027B6}">
      <dsp:nvSpPr>
        <dsp:cNvPr id="0" name=""/>
        <dsp:cNvSpPr/>
      </dsp:nvSpPr>
      <dsp:spPr>
        <a:xfrm>
          <a:off x="5515542" y="2234396"/>
          <a:ext cx="2241239" cy="134474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500" b="0" kern="1200" dirty="0">
              <a:solidFill>
                <a:schemeClr val="tx1"/>
              </a:solidFill>
              <a:latin typeface="Arial Nova"/>
              <a:ea typeface="+mj-lt"/>
              <a:cs typeface="+mj-lt"/>
            </a:rPr>
            <a:t>Bitte möglichst eigene Geräte mitbringen</a:t>
          </a:r>
        </a:p>
      </dsp:txBody>
      <dsp:txXfrm>
        <a:off x="5515542" y="2234396"/>
        <a:ext cx="2241239" cy="1344743"/>
      </dsp:txXfrm>
    </dsp:sp>
    <dsp:sp modelId="{8ED813DE-D6F4-40FF-BF4A-F5A83430F0B0}">
      <dsp:nvSpPr>
        <dsp:cNvPr id="0" name=""/>
        <dsp:cNvSpPr/>
      </dsp:nvSpPr>
      <dsp:spPr>
        <a:xfrm>
          <a:off x="8272267" y="2234396"/>
          <a:ext cx="2241239" cy="134474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500" b="0" kern="1200" dirty="0">
              <a:solidFill>
                <a:schemeClr val="tx1"/>
              </a:solidFill>
              <a:latin typeface="Arial Nova"/>
              <a:ea typeface="+mj-lt"/>
              <a:cs typeface="+mj-lt"/>
            </a:rPr>
            <a:t>Interesse daran, spontan Impulsgeber:in zu werden? Sprich mich an!</a:t>
          </a:r>
        </a:p>
      </dsp:txBody>
      <dsp:txXfrm>
        <a:off x="8272267" y="2234396"/>
        <a:ext cx="2241239" cy="13447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sX0" fmla="*/ 0 w 4243589"/>
              <a:gd name="csY0" fmla="*/ 0 h 27432"/>
              <a:gd name="csX1" fmla="*/ 563791 w 4243589"/>
              <a:gd name="csY1" fmla="*/ 0 h 27432"/>
              <a:gd name="csX2" fmla="*/ 1042710 w 4243589"/>
              <a:gd name="csY2" fmla="*/ 0 h 27432"/>
              <a:gd name="csX3" fmla="*/ 1564066 w 4243589"/>
              <a:gd name="csY3" fmla="*/ 0 h 27432"/>
              <a:gd name="csX4" fmla="*/ 2212729 w 4243589"/>
              <a:gd name="csY4" fmla="*/ 0 h 27432"/>
              <a:gd name="csX5" fmla="*/ 2776520 w 4243589"/>
              <a:gd name="csY5" fmla="*/ 0 h 27432"/>
              <a:gd name="csX6" fmla="*/ 3297875 w 4243589"/>
              <a:gd name="csY6" fmla="*/ 0 h 27432"/>
              <a:gd name="csX7" fmla="*/ 4243589 w 4243589"/>
              <a:gd name="csY7" fmla="*/ 0 h 27432"/>
              <a:gd name="csX8" fmla="*/ 4243589 w 4243589"/>
              <a:gd name="csY8" fmla="*/ 27432 h 27432"/>
              <a:gd name="csX9" fmla="*/ 3637362 w 4243589"/>
              <a:gd name="csY9" fmla="*/ 27432 h 27432"/>
              <a:gd name="csX10" fmla="*/ 3116007 w 4243589"/>
              <a:gd name="csY10" fmla="*/ 27432 h 27432"/>
              <a:gd name="csX11" fmla="*/ 2424908 w 4243589"/>
              <a:gd name="csY11" fmla="*/ 27432 h 27432"/>
              <a:gd name="csX12" fmla="*/ 1861117 w 4243589"/>
              <a:gd name="csY12" fmla="*/ 27432 h 27432"/>
              <a:gd name="csX13" fmla="*/ 1382198 w 4243589"/>
              <a:gd name="csY13" fmla="*/ 27432 h 27432"/>
              <a:gd name="csX14" fmla="*/ 733535 w 4243589"/>
              <a:gd name="csY14" fmla="*/ 27432 h 27432"/>
              <a:gd name="csX15" fmla="*/ 0 w 4243589"/>
              <a:gd name="csY15" fmla="*/ 27432 h 27432"/>
              <a:gd name="csX16" fmla="*/ 0 w 4243589"/>
              <a:gd name="csY16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726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sX0" fmla="*/ 0 w 10515600"/>
              <a:gd name="csY0" fmla="*/ 0 h 27432"/>
              <a:gd name="csX1" fmla="*/ 446913 w 10515600"/>
              <a:gd name="csY1" fmla="*/ 0 h 27432"/>
              <a:gd name="csX2" fmla="*/ 1104138 w 10515600"/>
              <a:gd name="csY2" fmla="*/ 0 h 27432"/>
              <a:gd name="csX3" fmla="*/ 1866519 w 10515600"/>
              <a:gd name="csY3" fmla="*/ 0 h 27432"/>
              <a:gd name="csX4" fmla="*/ 2208276 w 10515600"/>
              <a:gd name="csY4" fmla="*/ 0 h 27432"/>
              <a:gd name="csX5" fmla="*/ 2550033 w 10515600"/>
              <a:gd name="csY5" fmla="*/ 0 h 27432"/>
              <a:gd name="csX6" fmla="*/ 3417570 w 10515600"/>
              <a:gd name="csY6" fmla="*/ 0 h 27432"/>
              <a:gd name="csX7" fmla="*/ 4074795 w 10515600"/>
              <a:gd name="csY7" fmla="*/ 0 h 27432"/>
              <a:gd name="csX8" fmla="*/ 4416552 w 10515600"/>
              <a:gd name="csY8" fmla="*/ 0 h 27432"/>
              <a:gd name="csX9" fmla="*/ 5073777 w 10515600"/>
              <a:gd name="csY9" fmla="*/ 0 h 27432"/>
              <a:gd name="csX10" fmla="*/ 5941314 w 10515600"/>
              <a:gd name="csY10" fmla="*/ 0 h 27432"/>
              <a:gd name="csX11" fmla="*/ 6493383 w 10515600"/>
              <a:gd name="csY11" fmla="*/ 0 h 27432"/>
              <a:gd name="csX12" fmla="*/ 7045452 w 10515600"/>
              <a:gd name="csY12" fmla="*/ 0 h 27432"/>
              <a:gd name="csX13" fmla="*/ 7702677 w 10515600"/>
              <a:gd name="csY13" fmla="*/ 0 h 27432"/>
              <a:gd name="csX14" fmla="*/ 8465058 w 10515600"/>
              <a:gd name="csY14" fmla="*/ 0 h 27432"/>
              <a:gd name="csX15" fmla="*/ 9227439 w 10515600"/>
              <a:gd name="csY15" fmla="*/ 0 h 27432"/>
              <a:gd name="csX16" fmla="*/ 10515600 w 10515600"/>
              <a:gd name="csY16" fmla="*/ 0 h 27432"/>
              <a:gd name="csX17" fmla="*/ 10515600 w 10515600"/>
              <a:gd name="csY17" fmla="*/ 27432 h 27432"/>
              <a:gd name="csX18" fmla="*/ 10068687 w 10515600"/>
              <a:gd name="csY18" fmla="*/ 27432 h 27432"/>
              <a:gd name="csX19" fmla="*/ 9201150 w 10515600"/>
              <a:gd name="csY19" fmla="*/ 27432 h 27432"/>
              <a:gd name="csX20" fmla="*/ 8543925 w 10515600"/>
              <a:gd name="csY20" fmla="*/ 27432 h 27432"/>
              <a:gd name="csX21" fmla="*/ 8202168 w 10515600"/>
              <a:gd name="csY21" fmla="*/ 27432 h 27432"/>
              <a:gd name="csX22" fmla="*/ 7544943 w 10515600"/>
              <a:gd name="csY22" fmla="*/ 27432 h 27432"/>
              <a:gd name="csX23" fmla="*/ 6992874 w 10515600"/>
              <a:gd name="csY23" fmla="*/ 27432 h 27432"/>
              <a:gd name="csX24" fmla="*/ 6440805 w 10515600"/>
              <a:gd name="csY24" fmla="*/ 27432 h 27432"/>
              <a:gd name="csX25" fmla="*/ 5888736 w 10515600"/>
              <a:gd name="csY25" fmla="*/ 27432 h 27432"/>
              <a:gd name="csX26" fmla="*/ 5336667 w 10515600"/>
              <a:gd name="csY26" fmla="*/ 27432 h 27432"/>
              <a:gd name="csX27" fmla="*/ 4574286 w 10515600"/>
              <a:gd name="csY27" fmla="*/ 27432 h 27432"/>
              <a:gd name="csX28" fmla="*/ 3917061 w 10515600"/>
              <a:gd name="csY28" fmla="*/ 27432 h 27432"/>
              <a:gd name="csX29" fmla="*/ 3575304 w 10515600"/>
              <a:gd name="csY29" fmla="*/ 27432 h 27432"/>
              <a:gd name="csX30" fmla="*/ 3023235 w 10515600"/>
              <a:gd name="csY30" fmla="*/ 27432 h 27432"/>
              <a:gd name="csX31" fmla="*/ 2260854 w 10515600"/>
              <a:gd name="csY31" fmla="*/ 27432 h 27432"/>
              <a:gd name="csX32" fmla="*/ 1813941 w 10515600"/>
              <a:gd name="csY32" fmla="*/ 27432 h 27432"/>
              <a:gd name="csX33" fmla="*/ 946404 w 10515600"/>
              <a:gd name="csY33" fmla="*/ 27432 h 27432"/>
              <a:gd name="csX34" fmla="*/ 0 w 10515600"/>
              <a:gd name="csY34" fmla="*/ 27432 h 27432"/>
              <a:gd name="csX35" fmla="*/ 0 w 10515600"/>
              <a:gd name="csY35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886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sX0" fmla="*/ 0 w 4243589"/>
              <a:gd name="csY0" fmla="*/ 0 h 27432"/>
              <a:gd name="csX1" fmla="*/ 563791 w 4243589"/>
              <a:gd name="csY1" fmla="*/ 0 h 27432"/>
              <a:gd name="csX2" fmla="*/ 1042710 w 4243589"/>
              <a:gd name="csY2" fmla="*/ 0 h 27432"/>
              <a:gd name="csX3" fmla="*/ 1564066 w 4243589"/>
              <a:gd name="csY3" fmla="*/ 0 h 27432"/>
              <a:gd name="csX4" fmla="*/ 2212729 w 4243589"/>
              <a:gd name="csY4" fmla="*/ 0 h 27432"/>
              <a:gd name="csX5" fmla="*/ 2776520 w 4243589"/>
              <a:gd name="csY5" fmla="*/ 0 h 27432"/>
              <a:gd name="csX6" fmla="*/ 3297875 w 4243589"/>
              <a:gd name="csY6" fmla="*/ 0 h 27432"/>
              <a:gd name="csX7" fmla="*/ 4243589 w 4243589"/>
              <a:gd name="csY7" fmla="*/ 0 h 27432"/>
              <a:gd name="csX8" fmla="*/ 4243589 w 4243589"/>
              <a:gd name="csY8" fmla="*/ 27432 h 27432"/>
              <a:gd name="csX9" fmla="*/ 3637362 w 4243589"/>
              <a:gd name="csY9" fmla="*/ 27432 h 27432"/>
              <a:gd name="csX10" fmla="*/ 3116007 w 4243589"/>
              <a:gd name="csY10" fmla="*/ 27432 h 27432"/>
              <a:gd name="csX11" fmla="*/ 2424908 w 4243589"/>
              <a:gd name="csY11" fmla="*/ 27432 h 27432"/>
              <a:gd name="csX12" fmla="*/ 1861117 w 4243589"/>
              <a:gd name="csY12" fmla="*/ 27432 h 27432"/>
              <a:gd name="csX13" fmla="*/ 1382198 w 4243589"/>
              <a:gd name="csY13" fmla="*/ 27432 h 27432"/>
              <a:gd name="csX14" fmla="*/ 733535 w 4243589"/>
              <a:gd name="csY14" fmla="*/ 27432 h 27432"/>
              <a:gd name="csX15" fmla="*/ 0 w 4243589"/>
              <a:gd name="csY15" fmla="*/ 27432 h 27432"/>
              <a:gd name="csX16" fmla="*/ 0 w 4243589"/>
              <a:gd name="csY16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321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sX0" fmla="*/ 0 w 10515600"/>
              <a:gd name="csY0" fmla="*/ 0 h 27432"/>
              <a:gd name="csX1" fmla="*/ 446913 w 10515600"/>
              <a:gd name="csY1" fmla="*/ 0 h 27432"/>
              <a:gd name="csX2" fmla="*/ 1104138 w 10515600"/>
              <a:gd name="csY2" fmla="*/ 0 h 27432"/>
              <a:gd name="csX3" fmla="*/ 1866519 w 10515600"/>
              <a:gd name="csY3" fmla="*/ 0 h 27432"/>
              <a:gd name="csX4" fmla="*/ 2208276 w 10515600"/>
              <a:gd name="csY4" fmla="*/ 0 h 27432"/>
              <a:gd name="csX5" fmla="*/ 2550033 w 10515600"/>
              <a:gd name="csY5" fmla="*/ 0 h 27432"/>
              <a:gd name="csX6" fmla="*/ 3417570 w 10515600"/>
              <a:gd name="csY6" fmla="*/ 0 h 27432"/>
              <a:gd name="csX7" fmla="*/ 4074795 w 10515600"/>
              <a:gd name="csY7" fmla="*/ 0 h 27432"/>
              <a:gd name="csX8" fmla="*/ 4416552 w 10515600"/>
              <a:gd name="csY8" fmla="*/ 0 h 27432"/>
              <a:gd name="csX9" fmla="*/ 5073777 w 10515600"/>
              <a:gd name="csY9" fmla="*/ 0 h 27432"/>
              <a:gd name="csX10" fmla="*/ 5941314 w 10515600"/>
              <a:gd name="csY10" fmla="*/ 0 h 27432"/>
              <a:gd name="csX11" fmla="*/ 6493383 w 10515600"/>
              <a:gd name="csY11" fmla="*/ 0 h 27432"/>
              <a:gd name="csX12" fmla="*/ 7045452 w 10515600"/>
              <a:gd name="csY12" fmla="*/ 0 h 27432"/>
              <a:gd name="csX13" fmla="*/ 7702677 w 10515600"/>
              <a:gd name="csY13" fmla="*/ 0 h 27432"/>
              <a:gd name="csX14" fmla="*/ 8465058 w 10515600"/>
              <a:gd name="csY14" fmla="*/ 0 h 27432"/>
              <a:gd name="csX15" fmla="*/ 9227439 w 10515600"/>
              <a:gd name="csY15" fmla="*/ 0 h 27432"/>
              <a:gd name="csX16" fmla="*/ 10515600 w 10515600"/>
              <a:gd name="csY16" fmla="*/ 0 h 27432"/>
              <a:gd name="csX17" fmla="*/ 10515600 w 10515600"/>
              <a:gd name="csY17" fmla="*/ 27432 h 27432"/>
              <a:gd name="csX18" fmla="*/ 10068687 w 10515600"/>
              <a:gd name="csY18" fmla="*/ 27432 h 27432"/>
              <a:gd name="csX19" fmla="*/ 9201150 w 10515600"/>
              <a:gd name="csY19" fmla="*/ 27432 h 27432"/>
              <a:gd name="csX20" fmla="*/ 8543925 w 10515600"/>
              <a:gd name="csY20" fmla="*/ 27432 h 27432"/>
              <a:gd name="csX21" fmla="*/ 8202168 w 10515600"/>
              <a:gd name="csY21" fmla="*/ 27432 h 27432"/>
              <a:gd name="csX22" fmla="*/ 7544943 w 10515600"/>
              <a:gd name="csY22" fmla="*/ 27432 h 27432"/>
              <a:gd name="csX23" fmla="*/ 6992874 w 10515600"/>
              <a:gd name="csY23" fmla="*/ 27432 h 27432"/>
              <a:gd name="csX24" fmla="*/ 6440805 w 10515600"/>
              <a:gd name="csY24" fmla="*/ 27432 h 27432"/>
              <a:gd name="csX25" fmla="*/ 5888736 w 10515600"/>
              <a:gd name="csY25" fmla="*/ 27432 h 27432"/>
              <a:gd name="csX26" fmla="*/ 5336667 w 10515600"/>
              <a:gd name="csY26" fmla="*/ 27432 h 27432"/>
              <a:gd name="csX27" fmla="*/ 4574286 w 10515600"/>
              <a:gd name="csY27" fmla="*/ 27432 h 27432"/>
              <a:gd name="csX28" fmla="*/ 3917061 w 10515600"/>
              <a:gd name="csY28" fmla="*/ 27432 h 27432"/>
              <a:gd name="csX29" fmla="*/ 3575304 w 10515600"/>
              <a:gd name="csY29" fmla="*/ 27432 h 27432"/>
              <a:gd name="csX30" fmla="*/ 3023235 w 10515600"/>
              <a:gd name="csY30" fmla="*/ 27432 h 27432"/>
              <a:gd name="csX31" fmla="*/ 2260854 w 10515600"/>
              <a:gd name="csY31" fmla="*/ 27432 h 27432"/>
              <a:gd name="csX32" fmla="*/ 1813941 w 10515600"/>
              <a:gd name="csY32" fmla="*/ 27432 h 27432"/>
              <a:gd name="csX33" fmla="*/ 946404 w 10515600"/>
              <a:gd name="csY33" fmla="*/ 27432 h 27432"/>
              <a:gd name="csX34" fmla="*/ 0 w 10515600"/>
              <a:gd name="csY34" fmla="*/ 27432 h 27432"/>
              <a:gd name="csX35" fmla="*/ 0 w 10515600"/>
              <a:gd name="csY35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274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3/30/26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sX0" fmla="*/ 0 w 10515600"/>
              <a:gd name="csY0" fmla="*/ 0 h 27432"/>
              <a:gd name="csX1" fmla="*/ 446913 w 10515600"/>
              <a:gd name="csY1" fmla="*/ 0 h 27432"/>
              <a:gd name="csX2" fmla="*/ 1104138 w 10515600"/>
              <a:gd name="csY2" fmla="*/ 0 h 27432"/>
              <a:gd name="csX3" fmla="*/ 1866519 w 10515600"/>
              <a:gd name="csY3" fmla="*/ 0 h 27432"/>
              <a:gd name="csX4" fmla="*/ 2208276 w 10515600"/>
              <a:gd name="csY4" fmla="*/ 0 h 27432"/>
              <a:gd name="csX5" fmla="*/ 2550033 w 10515600"/>
              <a:gd name="csY5" fmla="*/ 0 h 27432"/>
              <a:gd name="csX6" fmla="*/ 3417570 w 10515600"/>
              <a:gd name="csY6" fmla="*/ 0 h 27432"/>
              <a:gd name="csX7" fmla="*/ 4074795 w 10515600"/>
              <a:gd name="csY7" fmla="*/ 0 h 27432"/>
              <a:gd name="csX8" fmla="*/ 4416552 w 10515600"/>
              <a:gd name="csY8" fmla="*/ 0 h 27432"/>
              <a:gd name="csX9" fmla="*/ 5073777 w 10515600"/>
              <a:gd name="csY9" fmla="*/ 0 h 27432"/>
              <a:gd name="csX10" fmla="*/ 5941314 w 10515600"/>
              <a:gd name="csY10" fmla="*/ 0 h 27432"/>
              <a:gd name="csX11" fmla="*/ 6493383 w 10515600"/>
              <a:gd name="csY11" fmla="*/ 0 h 27432"/>
              <a:gd name="csX12" fmla="*/ 7045452 w 10515600"/>
              <a:gd name="csY12" fmla="*/ 0 h 27432"/>
              <a:gd name="csX13" fmla="*/ 7702677 w 10515600"/>
              <a:gd name="csY13" fmla="*/ 0 h 27432"/>
              <a:gd name="csX14" fmla="*/ 8465058 w 10515600"/>
              <a:gd name="csY14" fmla="*/ 0 h 27432"/>
              <a:gd name="csX15" fmla="*/ 9227439 w 10515600"/>
              <a:gd name="csY15" fmla="*/ 0 h 27432"/>
              <a:gd name="csX16" fmla="*/ 10515600 w 10515600"/>
              <a:gd name="csY16" fmla="*/ 0 h 27432"/>
              <a:gd name="csX17" fmla="*/ 10515600 w 10515600"/>
              <a:gd name="csY17" fmla="*/ 27432 h 27432"/>
              <a:gd name="csX18" fmla="*/ 10068687 w 10515600"/>
              <a:gd name="csY18" fmla="*/ 27432 h 27432"/>
              <a:gd name="csX19" fmla="*/ 9201150 w 10515600"/>
              <a:gd name="csY19" fmla="*/ 27432 h 27432"/>
              <a:gd name="csX20" fmla="*/ 8543925 w 10515600"/>
              <a:gd name="csY20" fmla="*/ 27432 h 27432"/>
              <a:gd name="csX21" fmla="*/ 8202168 w 10515600"/>
              <a:gd name="csY21" fmla="*/ 27432 h 27432"/>
              <a:gd name="csX22" fmla="*/ 7544943 w 10515600"/>
              <a:gd name="csY22" fmla="*/ 27432 h 27432"/>
              <a:gd name="csX23" fmla="*/ 6992874 w 10515600"/>
              <a:gd name="csY23" fmla="*/ 27432 h 27432"/>
              <a:gd name="csX24" fmla="*/ 6440805 w 10515600"/>
              <a:gd name="csY24" fmla="*/ 27432 h 27432"/>
              <a:gd name="csX25" fmla="*/ 5888736 w 10515600"/>
              <a:gd name="csY25" fmla="*/ 27432 h 27432"/>
              <a:gd name="csX26" fmla="*/ 5336667 w 10515600"/>
              <a:gd name="csY26" fmla="*/ 27432 h 27432"/>
              <a:gd name="csX27" fmla="*/ 4574286 w 10515600"/>
              <a:gd name="csY27" fmla="*/ 27432 h 27432"/>
              <a:gd name="csX28" fmla="*/ 3917061 w 10515600"/>
              <a:gd name="csY28" fmla="*/ 27432 h 27432"/>
              <a:gd name="csX29" fmla="*/ 3575304 w 10515600"/>
              <a:gd name="csY29" fmla="*/ 27432 h 27432"/>
              <a:gd name="csX30" fmla="*/ 3023235 w 10515600"/>
              <a:gd name="csY30" fmla="*/ 27432 h 27432"/>
              <a:gd name="csX31" fmla="*/ 2260854 w 10515600"/>
              <a:gd name="csY31" fmla="*/ 27432 h 27432"/>
              <a:gd name="csX32" fmla="*/ 1813941 w 10515600"/>
              <a:gd name="csY32" fmla="*/ 27432 h 27432"/>
              <a:gd name="csX33" fmla="*/ 946404 w 10515600"/>
              <a:gd name="csY33" fmla="*/ 27432 h 27432"/>
              <a:gd name="csX34" fmla="*/ 0 w 10515600"/>
              <a:gd name="csY34" fmla="*/ 27432 h 27432"/>
              <a:gd name="csX35" fmla="*/ 0 w 10515600"/>
              <a:gd name="csY35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069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3/30/26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sX0" fmla="*/ 0 w 4243589"/>
              <a:gd name="csY0" fmla="*/ 0 h 27432"/>
              <a:gd name="csX1" fmla="*/ 563791 w 4243589"/>
              <a:gd name="csY1" fmla="*/ 0 h 27432"/>
              <a:gd name="csX2" fmla="*/ 1042710 w 4243589"/>
              <a:gd name="csY2" fmla="*/ 0 h 27432"/>
              <a:gd name="csX3" fmla="*/ 1564066 w 4243589"/>
              <a:gd name="csY3" fmla="*/ 0 h 27432"/>
              <a:gd name="csX4" fmla="*/ 2212729 w 4243589"/>
              <a:gd name="csY4" fmla="*/ 0 h 27432"/>
              <a:gd name="csX5" fmla="*/ 2776520 w 4243589"/>
              <a:gd name="csY5" fmla="*/ 0 h 27432"/>
              <a:gd name="csX6" fmla="*/ 3297875 w 4243589"/>
              <a:gd name="csY6" fmla="*/ 0 h 27432"/>
              <a:gd name="csX7" fmla="*/ 4243589 w 4243589"/>
              <a:gd name="csY7" fmla="*/ 0 h 27432"/>
              <a:gd name="csX8" fmla="*/ 4243589 w 4243589"/>
              <a:gd name="csY8" fmla="*/ 27432 h 27432"/>
              <a:gd name="csX9" fmla="*/ 3637362 w 4243589"/>
              <a:gd name="csY9" fmla="*/ 27432 h 27432"/>
              <a:gd name="csX10" fmla="*/ 3116007 w 4243589"/>
              <a:gd name="csY10" fmla="*/ 27432 h 27432"/>
              <a:gd name="csX11" fmla="*/ 2424908 w 4243589"/>
              <a:gd name="csY11" fmla="*/ 27432 h 27432"/>
              <a:gd name="csX12" fmla="*/ 1861117 w 4243589"/>
              <a:gd name="csY12" fmla="*/ 27432 h 27432"/>
              <a:gd name="csX13" fmla="*/ 1382198 w 4243589"/>
              <a:gd name="csY13" fmla="*/ 27432 h 27432"/>
              <a:gd name="csX14" fmla="*/ 733535 w 4243589"/>
              <a:gd name="csY14" fmla="*/ 27432 h 27432"/>
              <a:gd name="csX15" fmla="*/ 0 w 4243589"/>
              <a:gd name="csY15" fmla="*/ 27432 h 27432"/>
              <a:gd name="csX16" fmla="*/ 0 w 4243589"/>
              <a:gd name="csY16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388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3/30/26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096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sX0" fmla="*/ 0 w 4480560"/>
              <a:gd name="csY0" fmla="*/ 0 h 27432"/>
              <a:gd name="csX1" fmla="*/ 595274 w 4480560"/>
              <a:gd name="csY1" fmla="*/ 0 h 27432"/>
              <a:gd name="csX2" fmla="*/ 1100938 w 4480560"/>
              <a:gd name="csY2" fmla="*/ 0 h 27432"/>
              <a:gd name="csX3" fmla="*/ 1651406 w 4480560"/>
              <a:gd name="csY3" fmla="*/ 0 h 27432"/>
              <a:gd name="csX4" fmla="*/ 2336292 w 4480560"/>
              <a:gd name="csY4" fmla="*/ 0 h 27432"/>
              <a:gd name="csX5" fmla="*/ 2931566 w 4480560"/>
              <a:gd name="csY5" fmla="*/ 0 h 27432"/>
              <a:gd name="csX6" fmla="*/ 3482035 w 4480560"/>
              <a:gd name="csY6" fmla="*/ 0 h 27432"/>
              <a:gd name="csX7" fmla="*/ 4480560 w 4480560"/>
              <a:gd name="csY7" fmla="*/ 0 h 27432"/>
              <a:gd name="csX8" fmla="*/ 4480560 w 4480560"/>
              <a:gd name="csY8" fmla="*/ 27432 h 27432"/>
              <a:gd name="csX9" fmla="*/ 3840480 w 4480560"/>
              <a:gd name="csY9" fmla="*/ 27432 h 27432"/>
              <a:gd name="csX10" fmla="*/ 3290011 w 4480560"/>
              <a:gd name="csY10" fmla="*/ 27432 h 27432"/>
              <a:gd name="csX11" fmla="*/ 2560320 w 4480560"/>
              <a:gd name="csY11" fmla="*/ 27432 h 27432"/>
              <a:gd name="csX12" fmla="*/ 1965046 w 4480560"/>
              <a:gd name="csY12" fmla="*/ 27432 h 27432"/>
              <a:gd name="csX13" fmla="*/ 1459382 w 4480560"/>
              <a:gd name="csY13" fmla="*/ 27432 h 27432"/>
              <a:gd name="csX14" fmla="*/ 774497 w 4480560"/>
              <a:gd name="csY14" fmla="*/ 27432 h 27432"/>
              <a:gd name="csX15" fmla="*/ 0 w 4480560"/>
              <a:gd name="csY15" fmla="*/ 27432 h 27432"/>
              <a:gd name="csX16" fmla="*/ 0 w 4480560"/>
              <a:gd name="csY16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797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sX0" fmla="*/ 0 w 4480560"/>
              <a:gd name="csY0" fmla="*/ 0 h 27432"/>
              <a:gd name="csX1" fmla="*/ 595274 w 4480560"/>
              <a:gd name="csY1" fmla="*/ 0 h 27432"/>
              <a:gd name="csX2" fmla="*/ 1100938 w 4480560"/>
              <a:gd name="csY2" fmla="*/ 0 h 27432"/>
              <a:gd name="csX3" fmla="*/ 1651406 w 4480560"/>
              <a:gd name="csY3" fmla="*/ 0 h 27432"/>
              <a:gd name="csX4" fmla="*/ 2336292 w 4480560"/>
              <a:gd name="csY4" fmla="*/ 0 h 27432"/>
              <a:gd name="csX5" fmla="*/ 2931566 w 4480560"/>
              <a:gd name="csY5" fmla="*/ 0 h 27432"/>
              <a:gd name="csX6" fmla="*/ 3482035 w 4480560"/>
              <a:gd name="csY6" fmla="*/ 0 h 27432"/>
              <a:gd name="csX7" fmla="*/ 4480560 w 4480560"/>
              <a:gd name="csY7" fmla="*/ 0 h 27432"/>
              <a:gd name="csX8" fmla="*/ 4480560 w 4480560"/>
              <a:gd name="csY8" fmla="*/ 27432 h 27432"/>
              <a:gd name="csX9" fmla="*/ 3840480 w 4480560"/>
              <a:gd name="csY9" fmla="*/ 27432 h 27432"/>
              <a:gd name="csX10" fmla="*/ 3290011 w 4480560"/>
              <a:gd name="csY10" fmla="*/ 27432 h 27432"/>
              <a:gd name="csX11" fmla="*/ 2560320 w 4480560"/>
              <a:gd name="csY11" fmla="*/ 27432 h 27432"/>
              <a:gd name="csX12" fmla="*/ 1965046 w 4480560"/>
              <a:gd name="csY12" fmla="*/ 27432 h 27432"/>
              <a:gd name="csX13" fmla="*/ 1459382 w 4480560"/>
              <a:gd name="csY13" fmla="*/ 27432 h 27432"/>
              <a:gd name="csX14" fmla="*/ 774497 w 4480560"/>
              <a:gd name="csY14" fmla="*/ 27432 h 27432"/>
              <a:gd name="csX15" fmla="*/ 0 w 4480560"/>
              <a:gd name="csY15" fmla="*/ 27432 h 27432"/>
              <a:gd name="csX16" fmla="*/ 0 w 4480560"/>
              <a:gd name="csY16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633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450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865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3/30/26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90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obizz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C4CAA9AE-AE78-498B-89ED-F2BFCD055F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0938" r="-1" b="4771"/>
          <a:stretch/>
        </p:blipFill>
        <p:spPr>
          <a:xfrm>
            <a:off x="20" y="-39747"/>
            <a:ext cx="12188930" cy="685799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215101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de-DE" sz="6000" dirty="0">
                <a:latin typeface="Arial"/>
                <a:cs typeface="Calibri Light"/>
              </a:rPr>
              <a:t>Digitale Fortbildungen am </a:t>
            </a:r>
            <a:r>
              <a:rPr lang="de-DE" sz="6000" dirty="0" err="1">
                <a:latin typeface="Arial"/>
                <a:cs typeface="Calibri Light"/>
              </a:rPr>
              <a:t>GymNeander</a:t>
            </a:r>
            <a:endParaRPr lang="de-DE" sz="6000" dirty="0" err="1">
              <a:latin typeface="Arial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7048" y="4599432"/>
            <a:ext cx="9144000" cy="1536192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de-DE" sz="3200" dirty="0">
                <a:cs typeface="Calibri"/>
              </a:rPr>
              <a:t>(nicht nur für mögliche Sondersituationen, sondern vor allem </a:t>
            </a:r>
            <a:endParaRPr lang="de-DE" sz="3200">
              <a:cs typeface="Calibri"/>
            </a:endParaRPr>
          </a:p>
          <a:p>
            <a:pPr algn="ctr"/>
            <a:r>
              <a:rPr lang="de-DE" sz="3200" dirty="0">
                <a:cs typeface="Calibri"/>
              </a:rPr>
              <a:t>für uns, unsere </a:t>
            </a:r>
            <a:r>
              <a:rPr lang="de-DE" sz="3200">
                <a:cs typeface="Calibri"/>
              </a:rPr>
              <a:t>Schüler:innen</a:t>
            </a:r>
            <a:r>
              <a:rPr lang="de-DE" sz="3200" dirty="0">
                <a:cs typeface="Calibri"/>
              </a:rPr>
              <a:t> und unseren Unterricht)</a:t>
            </a:r>
            <a:endParaRPr lang="de-DE" sz="3200">
              <a:cs typeface="Calibri"/>
            </a:endParaRPr>
          </a:p>
        </p:txBody>
      </p:sp>
      <p:sp>
        <p:nvSpPr>
          <p:cNvPr id="20" name="Rectangle 6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27432"/>
          </a:xfrm>
          <a:custGeom>
            <a:avLst/>
            <a:gdLst>
              <a:gd name="csX0" fmla="*/ 0 w 4243589"/>
              <a:gd name="csY0" fmla="*/ 0 h 27432"/>
              <a:gd name="csX1" fmla="*/ 563791 w 4243589"/>
              <a:gd name="csY1" fmla="*/ 0 h 27432"/>
              <a:gd name="csX2" fmla="*/ 1042710 w 4243589"/>
              <a:gd name="csY2" fmla="*/ 0 h 27432"/>
              <a:gd name="csX3" fmla="*/ 1564066 w 4243589"/>
              <a:gd name="csY3" fmla="*/ 0 h 27432"/>
              <a:gd name="csX4" fmla="*/ 2212729 w 4243589"/>
              <a:gd name="csY4" fmla="*/ 0 h 27432"/>
              <a:gd name="csX5" fmla="*/ 2776520 w 4243589"/>
              <a:gd name="csY5" fmla="*/ 0 h 27432"/>
              <a:gd name="csX6" fmla="*/ 3297875 w 4243589"/>
              <a:gd name="csY6" fmla="*/ 0 h 27432"/>
              <a:gd name="csX7" fmla="*/ 4243589 w 4243589"/>
              <a:gd name="csY7" fmla="*/ 0 h 27432"/>
              <a:gd name="csX8" fmla="*/ 4243589 w 4243589"/>
              <a:gd name="csY8" fmla="*/ 27432 h 27432"/>
              <a:gd name="csX9" fmla="*/ 3637362 w 4243589"/>
              <a:gd name="csY9" fmla="*/ 27432 h 27432"/>
              <a:gd name="csX10" fmla="*/ 3116007 w 4243589"/>
              <a:gd name="csY10" fmla="*/ 27432 h 27432"/>
              <a:gd name="csX11" fmla="*/ 2424908 w 4243589"/>
              <a:gd name="csY11" fmla="*/ 27432 h 27432"/>
              <a:gd name="csX12" fmla="*/ 1861117 w 4243589"/>
              <a:gd name="csY12" fmla="*/ 27432 h 27432"/>
              <a:gd name="csX13" fmla="*/ 1382198 w 4243589"/>
              <a:gd name="csY13" fmla="*/ 27432 h 27432"/>
              <a:gd name="csX14" fmla="*/ 733535 w 4243589"/>
              <a:gd name="csY14" fmla="*/ 27432 h 27432"/>
              <a:gd name="csX15" fmla="*/ 0 w 4243589"/>
              <a:gd name="csY15" fmla="*/ 27432 h 27432"/>
              <a:gd name="csX16" fmla="*/ 0 w 4243589"/>
              <a:gd name="csY16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4998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D3BA1F-417C-416D-B5A6-CF1D09C4F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743" y="640823"/>
            <a:ext cx="3679916" cy="55831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de-DE" sz="3200" dirty="0">
                <a:latin typeface="Arial Nova"/>
                <a:cs typeface="AngsanaUPC"/>
              </a:rPr>
              <a:t>- Barcamp </a:t>
            </a:r>
            <a:br>
              <a:rPr lang="de-DE" sz="3200" dirty="0">
                <a:latin typeface="Arial Nova"/>
              </a:rPr>
            </a:br>
            <a:r>
              <a:rPr lang="de-DE" sz="3200" dirty="0">
                <a:latin typeface="Arial Nova"/>
                <a:cs typeface="AngsanaUPC"/>
              </a:rPr>
              <a:t>- </a:t>
            </a:r>
            <a:r>
              <a:rPr lang="de-DE" sz="3200" dirty="0" err="1">
                <a:latin typeface="Arial Nova"/>
                <a:cs typeface="AngsanaUPC"/>
              </a:rPr>
              <a:t>Teach</a:t>
            </a:r>
            <a:r>
              <a:rPr lang="de-DE" sz="3200" dirty="0">
                <a:latin typeface="Arial Nova"/>
                <a:cs typeface="AngsanaUPC"/>
              </a:rPr>
              <a:t> The Teacher - Schulinterne Lehrerfortbildung </a:t>
            </a:r>
            <a:br>
              <a:rPr lang="de-DE" sz="3200" dirty="0">
                <a:latin typeface="Arial Nova"/>
                <a:cs typeface="AngsanaUPC"/>
              </a:rPr>
            </a:br>
            <a:r>
              <a:rPr lang="de-DE" sz="3200" dirty="0">
                <a:latin typeface="Arial Nova"/>
                <a:cs typeface="AngsanaUPC"/>
              </a:rPr>
              <a:t>(</a:t>
            </a:r>
            <a:r>
              <a:rPr lang="de-DE" sz="3200" dirty="0" err="1">
                <a:latin typeface="Arial Nova"/>
                <a:cs typeface="AngsanaUPC"/>
              </a:rPr>
              <a:t>SchiLf</a:t>
            </a:r>
            <a:r>
              <a:rPr lang="de-DE" sz="3200" dirty="0">
                <a:latin typeface="Arial Nova"/>
                <a:cs typeface="AngsanaUPC"/>
              </a:rPr>
              <a:t>) </a:t>
            </a:r>
            <a:br>
              <a:rPr lang="de-DE" sz="3200" dirty="0">
                <a:latin typeface="Arial Nova"/>
                <a:cs typeface="AngsanaUPC"/>
              </a:rPr>
            </a:br>
            <a:r>
              <a:rPr lang="de-DE" sz="3200" dirty="0">
                <a:latin typeface="Arial Nova"/>
                <a:cs typeface="AngsanaUPC"/>
              </a:rPr>
              <a:t>- Mikro-Fortbildungen</a:t>
            </a:r>
            <a:r>
              <a:rPr lang="de-DE" sz="4000" dirty="0">
                <a:latin typeface="AngsanaUPC"/>
                <a:cs typeface="AngsanaUPC"/>
              </a:rPr>
              <a:t> </a:t>
            </a:r>
          </a:p>
        </p:txBody>
      </p:sp>
      <p:sp>
        <p:nvSpPr>
          <p:cNvPr id="11" name="Rectangle 22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14992" y="1557877"/>
            <a:ext cx="18288" cy="3749040"/>
          </a:xfrm>
          <a:custGeom>
            <a:avLst/>
            <a:gdLst>
              <a:gd name="csX0" fmla="*/ 0 w 18288"/>
              <a:gd name="csY0" fmla="*/ 0 h 3749040"/>
              <a:gd name="csX1" fmla="*/ 18288 w 18288"/>
              <a:gd name="csY1" fmla="*/ 0 h 3749040"/>
              <a:gd name="csX2" fmla="*/ 18288 w 18288"/>
              <a:gd name="csY2" fmla="*/ 662330 h 3749040"/>
              <a:gd name="csX3" fmla="*/ 18288 w 18288"/>
              <a:gd name="csY3" fmla="*/ 1174699 h 3749040"/>
              <a:gd name="csX4" fmla="*/ 18288 w 18288"/>
              <a:gd name="csY4" fmla="*/ 1724558 h 3749040"/>
              <a:gd name="csX5" fmla="*/ 18288 w 18288"/>
              <a:gd name="csY5" fmla="*/ 2424379 h 3749040"/>
              <a:gd name="csX6" fmla="*/ 18288 w 18288"/>
              <a:gd name="csY6" fmla="*/ 3049219 h 3749040"/>
              <a:gd name="csX7" fmla="*/ 18288 w 18288"/>
              <a:gd name="csY7" fmla="*/ 3749040 h 3749040"/>
              <a:gd name="csX8" fmla="*/ 0 w 18288"/>
              <a:gd name="csY8" fmla="*/ 3749040 h 3749040"/>
              <a:gd name="csX9" fmla="*/ 0 w 18288"/>
              <a:gd name="csY9" fmla="*/ 3236671 h 3749040"/>
              <a:gd name="csX10" fmla="*/ 0 w 18288"/>
              <a:gd name="csY10" fmla="*/ 2536850 h 3749040"/>
              <a:gd name="csX11" fmla="*/ 0 w 18288"/>
              <a:gd name="csY11" fmla="*/ 1874520 h 3749040"/>
              <a:gd name="csX12" fmla="*/ 0 w 18288"/>
              <a:gd name="csY12" fmla="*/ 1362151 h 3749040"/>
              <a:gd name="csX13" fmla="*/ 0 w 18288"/>
              <a:gd name="csY13" fmla="*/ 774802 h 3749040"/>
              <a:gd name="csX14" fmla="*/ 0 w 18288"/>
              <a:gd name="csY14" fmla="*/ 0 h 374904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18288" h="3749040" fill="none" extrusionOk="0">
                <a:moveTo>
                  <a:pt x="0" y="0"/>
                </a:moveTo>
                <a:cubicBezTo>
                  <a:pt x="8690" y="407"/>
                  <a:pt x="14141" y="154"/>
                  <a:pt x="18288" y="0"/>
                </a:cubicBezTo>
                <a:cubicBezTo>
                  <a:pt x="34838" y="143586"/>
                  <a:pt x="-11860" y="333097"/>
                  <a:pt x="18288" y="662330"/>
                </a:cubicBezTo>
                <a:cubicBezTo>
                  <a:pt x="48436" y="991563"/>
                  <a:pt x="32813" y="1046681"/>
                  <a:pt x="18288" y="1174699"/>
                </a:cubicBezTo>
                <a:cubicBezTo>
                  <a:pt x="3763" y="1302717"/>
                  <a:pt x="40974" y="1467838"/>
                  <a:pt x="18288" y="1724558"/>
                </a:cubicBezTo>
                <a:cubicBezTo>
                  <a:pt x="-4398" y="1981278"/>
                  <a:pt x="36650" y="2215729"/>
                  <a:pt x="18288" y="2424379"/>
                </a:cubicBezTo>
                <a:cubicBezTo>
                  <a:pt x="-74" y="2633029"/>
                  <a:pt x="-9881" y="2874703"/>
                  <a:pt x="18288" y="3049219"/>
                </a:cubicBezTo>
                <a:cubicBezTo>
                  <a:pt x="46457" y="3223735"/>
                  <a:pt x="4078" y="3453850"/>
                  <a:pt x="18288" y="3749040"/>
                </a:cubicBezTo>
                <a:cubicBezTo>
                  <a:pt x="14465" y="3749751"/>
                  <a:pt x="7675" y="3748271"/>
                  <a:pt x="0" y="3749040"/>
                </a:cubicBezTo>
                <a:cubicBezTo>
                  <a:pt x="19669" y="3507959"/>
                  <a:pt x="-9883" y="3339386"/>
                  <a:pt x="0" y="3236671"/>
                </a:cubicBezTo>
                <a:cubicBezTo>
                  <a:pt x="9883" y="3133956"/>
                  <a:pt x="26871" y="2857214"/>
                  <a:pt x="0" y="2536850"/>
                </a:cubicBezTo>
                <a:cubicBezTo>
                  <a:pt x="-26871" y="2216486"/>
                  <a:pt x="4790" y="2156616"/>
                  <a:pt x="0" y="1874520"/>
                </a:cubicBezTo>
                <a:cubicBezTo>
                  <a:pt x="-4790" y="1592424"/>
                  <a:pt x="-3117" y="1558688"/>
                  <a:pt x="0" y="1362151"/>
                </a:cubicBezTo>
                <a:cubicBezTo>
                  <a:pt x="3117" y="1165614"/>
                  <a:pt x="16802" y="1045125"/>
                  <a:pt x="0" y="774802"/>
                </a:cubicBezTo>
                <a:cubicBezTo>
                  <a:pt x="-16802" y="504479"/>
                  <a:pt x="-29640" y="377701"/>
                  <a:pt x="0" y="0"/>
                </a:cubicBezTo>
                <a:close/>
              </a:path>
              <a:path w="18288" h="3749040" stroke="0" extrusionOk="0">
                <a:moveTo>
                  <a:pt x="0" y="0"/>
                </a:moveTo>
                <a:cubicBezTo>
                  <a:pt x="5341" y="9"/>
                  <a:pt x="11148" y="-611"/>
                  <a:pt x="18288" y="0"/>
                </a:cubicBezTo>
                <a:cubicBezTo>
                  <a:pt x="33352" y="227288"/>
                  <a:pt x="30894" y="278824"/>
                  <a:pt x="18288" y="512369"/>
                </a:cubicBezTo>
                <a:cubicBezTo>
                  <a:pt x="5682" y="745914"/>
                  <a:pt x="53060" y="998220"/>
                  <a:pt x="18288" y="1212190"/>
                </a:cubicBezTo>
                <a:cubicBezTo>
                  <a:pt x="-16484" y="1426160"/>
                  <a:pt x="35474" y="1585099"/>
                  <a:pt x="18288" y="1837030"/>
                </a:cubicBezTo>
                <a:cubicBezTo>
                  <a:pt x="1102" y="2088961"/>
                  <a:pt x="16704" y="2251948"/>
                  <a:pt x="18288" y="2386889"/>
                </a:cubicBezTo>
                <a:cubicBezTo>
                  <a:pt x="19872" y="2521830"/>
                  <a:pt x="5902" y="2679005"/>
                  <a:pt x="18288" y="2936748"/>
                </a:cubicBezTo>
                <a:cubicBezTo>
                  <a:pt x="30674" y="3194491"/>
                  <a:pt x="13809" y="3416052"/>
                  <a:pt x="18288" y="3749040"/>
                </a:cubicBezTo>
                <a:cubicBezTo>
                  <a:pt x="9729" y="3749861"/>
                  <a:pt x="3965" y="3749683"/>
                  <a:pt x="0" y="3749040"/>
                </a:cubicBezTo>
                <a:cubicBezTo>
                  <a:pt x="-10152" y="3632102"/>
                  <a:pt x="-5013" y="3340136"/>
                  <a:pt x="0" y="3236671"/>
                </a:cubicBezTo>
                <a:cubicBezTo>
                  <a:pt x="5013" y="3133206"/>
                  <a:pt x="-27249" y="2814766"/>
                  <a:pt x="0" y="2649322"/>
                </a:cubicBezTo>
                <a:cubicBezTo>
                  <a:pt x="27249" y="2483878"/>
                  <a:pt x="8506" y="2308131"/>
                  <a:pt x="0" y="2061972"/>
                </a:cubicBezTo>
                <a:cubicBezTo>
                  <a:pt x="-8506" y="1815813"/>
                  <a:pt x="-14267" y="1574470"/>
                  <a:pt x="0" y="1399642"/>
                </a:cubicBezTo>
                <a:cubicBezTo>
                  <a:pt x="14267" y="1224814"/>
                  <a:pt x="-24839" y="1011862"/>
                  <a:pt x="0" y="812292"/>
                </a:cubicBezTo>
                <a:cubicBezTo>
                  <a:pt x="24839" y="612722"/>
                  <a:pt x="20220" y="372179"/>
                  <a:pt x="0" y="0"/>
                </a:cubicBezTo>
                <a:close/>
              </a:path>
            </a:pathLst>
          </a:custGeom>
          <a:solidFill>
            <a:srgbClr val="93A4C5"/>
          </a:solidFill>
          <a:ln w="34925">
            <a:solidFill>
              <a:srgbClr val="93A4C5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72BA85F8-378C-4615-B29F-C101223D5A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8861967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85486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5">
            <a:extLst>
              <a:ext uri="{FF2B5EF4-FFF2-40B4-BE49-F238E27FC236}">
                <a16:creationId xmlns:a16="http://schemas.microsoft.com/office/drawing/2014/main" id="{4C10CBC8-7837-4750-8EE9-B4C3D50488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7">
            <a:extLst>
              <a:ext uri="{FF2B5EF4-FFF2-40B4-BE49-F238E27FC236}">
                <a16:creationId xmlns:a16="http://schemas.microsoft.com/office/drawing/2014/main" id="{69014793-11D4-4A17-9261-1A2E683AD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104482" y="-5104482"/>
            <a:ext cx="1983037" cy="12192001"/>
          </a:xfrm>
          <a:custGeom>
            <a:avLst/>
            <a:gdLst>
              <a:gd name="connsiteX0" fmla="*/ 0 w 1983037"/>
              <a:gd name="connsiteY0" fmla="*/ 0 h 12192001"/>
              <a:gd name="connsiteX1" fmla="*/ 0 w 1983037"/>
              <a:gd name="connsiteY1" fmla="*/ 12192001 h 12192001"/>
              <a:gd name="connsiteX2" fmla="*/ 1945626 w 1983037"/>
              <a:gd name="connsiteY2" fmla="*/ 12192001 h 12192001"/>
              <a:gd name="connsiteX3" fmla="*/ 1914883 w 1983037"/>
              <a:gd name="connsiteY3" fmla="*/ 11926947 h 12192001"/>
              <a:gd name="connsiteX4" fmla="*/ 1887405 w 1983037"/>
              <a:gd name="connsiteY4" fmla="*/ 10882179 h 12192001"/>
              <a:gd name="connsiteX5" fmla="*/ 1955094 w 1983037"/>
              <a:gd name="connsiteY5" fmla="*/ 9717835 h 12192001"/>
              <a:gd name="connsiteX6" fmla="*/ 1955094 w 1983037"/>
              <a:gd name="connsiteY6" fmla="*/ 9338013 h 12192001"/>
              <a:gd name="connsiteX7" fmla="*/ 1947423 w 1983037"/>
              <a:gd name="connsiteY7" fmla="*/ 8936699 h 12192001"/>
              <a:gd name="connsiteX8" fmla="*/ 1949002 w 1983037"/>
              <a:gd name="connsiteY8" fmla="*/ 7709920 h 12192001"/>
              <a:gd name="connsiteX9" fmla="*/ 1930276 w 1983037"/>
              <a:gd name="connsiteY9" fmla="*/ 6277504 h 12192001"/>
              <a:gd name="connsiteX10" fmla="*/ 1954643 w 1983037"/>
              <a:gd name="connsiteY10" fmla="*/ 5307481 h 12192001"/>
              <a:gd name="connsiteX11" fmla="*/ 1944941 w 1983037"/>
              <a:gd name="connsiteY11" fmla="*/ 4949831 h 12192001"/>
              <a:gd name="connsiteX12" fmla="*/ 1961187 w 1983037"/>
              <a:gd name="connsiteY12" fmla="*/ 4137481 h 12192001"/>
              <a:gd name="connsiteX13" fmla="*/ 1964118 w 1983037"/>
              <a:gd name="connsiteY13" fmla="*/ 3194148 h 12192001"/>
              <a:gd name="connsiteX14" fmla="*/ 1914708 w 1983037"/>
              <a:gd name="connsiteY14" fmla="*/ 1979808 h 12192001"/>
              <a:gd name="connsiteX15" fmla="*/ 1949679 w 1983037"/>
              <a:gd name="connsiteY15" fmla="*/ 1443897 h 12192001"/>
              <a:gd name="connsiteX16" fmla="*/ 1942685 w 1983037"/>
              <a:gd name="connsiteY16" fmla="*/ 749860 h 12192001"/>
              <a:gd name="connsiteX17" fmla="*/ 1933706 w 1983037"/>
              <a:gd name="connsiteY17" fmla="*/ 168558 h 12192001"/>
              <a:gd name="connsiteX18" fmla="*/ 1950785 w 1983037"/>
              <a:gd name="connsiteY18" fmla="*/ 0 h 12192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83037" h="12192001">
                <a:moveTo>
                  <a:pt x="0" y="0"/>
                </a:moveTo>
                <a:lnTo>
                  <a:pt x="0" y="12192001"/>
                </a:lnTo>
                <a:lnTo>
                  <a:pt x="1945626" y="12192001"/>
                </a:lnTo>
                <a:lnTo>
                  <a:pt x="1914883" y="11926947"/>
                </a:lnTo>
                <a:cubicBezTo>
                  <a:pt x="1884529" y="11579709"/>
                  <a:pt x="1881652" y="11231009"/>
                  <a:pt x="1887405" y="10882179"/>
                </a:cubicBezTo>
                <a:cubicBezTo>
                  <a:pt x="1893725" y="10493309"/>
                  <a:pt x="1911547" y="10104667"/>
                  <a:pt x="1955094" y="9717835"/>
                </a:cubicBezTo>
                <a:cubicBezTo>
                  <a:pt x="1966715" y="9591491"/>
                  <a:pt x="1966715" y="9464357"/>
                  <a:pt x="1955094" y="9338013"/>
                </a:cubicBezTo>
                <a:cubicBezTo>
                  <a:pt x="1945663" y="9204453"/>
                  <a:pt x="1943091" y="9070511"/>
                  <a:pt x="1947423" y="8936699"/>
                </a:cubicBezTo>
                <a:cubicBezTo>
                  <a:pt x="1960283" y="8527701"/>
                  <a:pt x="1930726" y="8118470"/>
                  <a:pt x="1949002" y="7709920"/>
                </a:cubicBezTo>
                <a:cubicBezTo>
                  <a:pt x="1970436" y="7231918"/>
                  <a:pt x="1945393" y="6755049"/>
                  <a:pt x="1930276" y="6277504"/>
                </a:cubicBezTo>
                <a:cubicBezTo>
                  <a:pt x="1920123" y="5954014"/>
                  <a:pt x="1913803" y="5630292"/>
                  <a:pt x="1954643" y="5307481"/>
                </a:cubicBezTo>
                <a:cubicBezTo>
                  <a:pt x="1969761" y="5188718"/>
                  <a:pt x="1956899" y="5068596"/>
                  <a:pt x="1944941" y="4949831"/>
                </a:cubicBezTo>
                <a:cubicBezTo>
                  <a:pt x="1917866" y="4678139"/>
                  <a:pt x="1932758" y="4407584"/>
                  <a:pt x="1961187" y="4137481"/>
                </a:cubicBezTo>
                <a:cubicBezTo>
                  <a:pt x="1994579" y="3823035"/>
                  <a:pt x="1984877" y="3508818"/>
                  <a:pt x="1964118" y="3194148"/>
                </a:cubicBezTo>
                <a:cubicBezTo>
                  <a:pt x="1937270" y="2789895"/>
                  <a:pt x="1903424" y="2387003"/>
                  <a:pt x="1914708" y="1979808"/>
                </a:cubicBezTo>
                <a:cubicBezTo>
                  <a:pt x="1919446" y="1800868"/>
                  <a:pt x="1935466" y="1622384"/>
                  <a:pt x="1949679" y="1443897"/>
                </a:cubicBezTo>
                <a:cubicBezTo>
                  <a:pt x="1964278" y="1212701"/>
                  <a:pt x="1961931" y="980722"/>
                  <a:pt x="1942685" y="749860"/>
                </a:cubicBezTo>
                <a:cubicBezTo>
                  <a:pt x="1929825" y="555933"/>
                  <a:pt x="1921533" y="362007"/>
                  <a:pt x="1933706" y="168558"/>
                </a:cubicBezTo>
                <a:lnTo>
                  <a:pt x="1950785" y="0"/>
                </a:lnTo>
                <a:close/>
              </a:path>
            </a:pathLst>
          </a:custGeom>
          <a:solidFill>
            <a:srgbClr val="93A4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BCFBFC9-5953-4B72-A06F-B95D9D9CB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de-DE" sz="4400" dirty="0">
                <a:solidFill>
                  <a:schemeClr val="bg1"/>
                </a:solidFill>
                <a:latin typeface="Arial Nova"/>
              </a:rPr>
              <a:t>Fortbildung - Vormittag</a:t>
            </a:r>
          </a:p>
        </p:txBody>
      </p:sp>
      <p:graphicFrame>
        <p:nvGraphicFramePr>
          <p:cNvPr id="19" name="Inhaltsplatzhalter 2">
            <a:extLst>
              <a:ext uri="{FF2B5EF4-FFF2-40B4-BE49-F238E27FC236}">
                <a16:creationId xmlns:a16="http://schemas.microsoft.com/office/drawing/2014/main" id="{F6FDDDEB-5BF9-4905-A2CA-B3C871A346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3283242"/>
              </p:ext>
            </p:extLst>
          </p:nvPr>
        </p:nvGraphicFramePr>
        <p:xfrm>
          <a:off x="838200" y="2223655"/>
          <a:ext cx="10515600" cy="39533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280787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70030BB-51BB-45B9-B523-3A58C2214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72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de-DE" sz="4400" dirty="0">
                <a:latin typeface="Arial Nova"/>
              </a:rPr>
              <a:t>Auf folgende Angebote könnt Ihr Euch freuen:</a:t>
            </a: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6072" y="1817073"/>
            <a:ext cx="11018520" cy="18288"/>
          </a:xfrm>
          <a:custGeom>
            <a:avLst/>
            <a:gdLst>
              <a:gd name="csX0" fmla="*/ 0 w 11018520"/>
              <a:gd name="csY0" fmla="*/ 0 h 18288"/>
              <a:gd name="csX1" fmla="*/ 468287 w 11018520"/>
              <a:gd name="csY1" fmla="*/ 0 h 18288"/>
              <a:gd name="csX2" fmla="*/ 1156945 w 11018520"/>
              <a:gd name="csY2" fmla="*/ 0 h 18288"/>
              <a:gd name="csX3" fmla="*/ 1955787 w 11018520"/>
              <a:gd name="csY3" fmla="*/ 0 h 18288"/>
              <a:gd name="csX4" fmla="*/ 2313889 w 11018520"/>
              <a:gd name="csY4" fmla="*/ 0 h 18288"/>
              <a:gd name="csX5" fmla="*/ 2671991 w 11018520"/>
              <a:gd name="csY5" fmla="*/ 0 h 18288"/>
              <a:gd name="csX6" fmla="*/ 3581019 w 11018520"/>
              <a:gd name="csY6" fmla="*/ 0 h 18288"/>
              <a:gd name="csX7" fmla="*/ 4269677 w 11018520"/>
              <a:gd name="csY7" fmla="*/ 0 h 18288"/>
              <a:gd name="csX8" fmla="*/ 4627778 w 11018520"/>
              <a:gd name="csY8" fmla="*/ 0 h 18288"/>
              <a:gd name="csX9" fmla="*/ 5316436 w 11018520"/>
              <a:gd name="csY9" fmla="*/ 0 h 18288"/>
              <a:gd name="csX10" fmla="*/ 6225464 w 11018520"/>
              <a:gd name="csY10" fmla="*/ 0 h 18288"/>
              <a:gd name="csX11" fmla="*/ 6803936 w 11018520"/>
              <a:gd name="csY11" fmla="*/ 0 h 18288"/>
              <a:gd name="csX12" fmla="*/ 7382408 w 11018520"/>
              <a:gd name="csY12" fmla="*/ 0 h 18288"/>
              <a:gd name="csX13" fmla="*/ 8071066 w 11018520"/>
              <a:gd name="csY13" fmla="*/ 0 h 18288"/>
              <a:gd name="csX14" fmla="*/ 8869909 w 11018520"/>
              <a:gd name="csY14" fmla="*/ 0 h 18288"/>
              <a:gd name="csX15" fmla="*/ 9668751 w 11018520"/>
              <a:gd name="csY15" fmla="*/ 0 h 18288"/>
              <a:gd name="csX16" fmla="*/ 11018520 w 11018520"/>
              <a:gd name="csY16" fmla="*/ 0 h 18288"/>
              <a:gd name="csX17" fmla="*/ 11018520 w 11018520"/>
              <a:gd name="csY17" fmla="*/ 18288 h 18288"/>
              <a:gd name="csX18" fmla="*/ 10550233 w 11018520"/>
              <a:gd name="csY18" fmla="*/ 18288 h 18288"/>
              <a:gd name="csX19" fmla="*/ 9641205 w 11018520"/>
              <a:gd name="csY19" fmla="*/ 18288 h 18288"/>
              <a:gd name="csX20" fmla="*/ 8952548 w 11018520"/>
              <a:gd name="csY20" fmla="*/ 18288 h 18288"/>
              <a:gd name="csX21" fmla="*/ 8594446 w 11018520"/>
              <a:gd name="csY21" fmla="*/ 18288 h 18288"/>
              <a:gd name="csX22" fmla="*/ 7905788 w 11018520"/>
              <a:gd name="csY22" fmla="*/ 18288 h 18288"/>
              <a:gd name="csX23" fmla="*/ 7327316 w 11018520"/>
              <a:gd name="csY23" fmla="*/ 18288 h 18288"/>
              <a:gd name="csX24" fmla="*/ 6748844 w 11018520"/>
              <a:gd name="csY24" fmla="*/ 18288 h 18288"/>
              <a:gd name="csX25" fmla="*/ 6170371 w 11018520"/>
              <a:gd name="csY25" fmla="*/ 18288 h 18288"/>
              <a:gd name="csX26" fmla="*/ 5591899 w 11018520"/>
              <a:gd name="csY26" fmla="*/ 18288 h 18288"/>
              <a:gd name="csX27" fmla="*/ 4793056 w 11018520"/>
              <a:gd name="csY27" fmla="*/ 18288 h 18288"/>
              <a:gd name="csX28" fmla="*/ 4104399 w 11018520"/>
              <a:gd name="csY28" fmla="*/ 18288 h 18288"/>
              <a:gd name="csX29" fmla="*/ 3746297 w 11018520"/>
              <a:gd name="csY29" fmla="*/ 18288 h 18288"/>
              <a:gd name="csX30" fmla="*/ 3167825 w 11018520"/>
              <a:gd name="csY30" fmla="*/ 18288 h 18288"/>
              <a:gd name="csX31" fmla="*/ 2368982 w 11018520"/>
              <a:gd name="csY31" fmla="*/ 18288 h 18288"/>
              <a:gd name="csX32" fmla="*/ 1900695 w 11018520"/>
              <a:gd name="csY32" fmla="*/ 18288 h 18288"/>
              <a:gd name="csX33" fmla="*/ 991667 w 11018520"/>
              <a:gd name="csY33" fmla="*/ 18288 h 18288"/>
              <a:gd name="csX34" fmla="*/ 0 w 11018520"/>
              <a:gd name="csY34" fmla="*/ 18288 h 18288"/>
              <a:gd name="csX35" fmla="*/ 0 w 11018520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1018520" h="18288" fill="none" extrusionOk="0">
                <a:moveTo>
                  <a:pt x="0" y="0"/>
                </a:moveTo>
                <a:cubicBezTo>
                  <a:pt x="176840" y="19448"/>
                  <a:pt x="369510" y="1686"/>
                  <a:pt x="468287" y="0"/>
                </a:cubicBezTo>
                <a:cubicBezTo>
                  <a:pt x="567064" y="-1686"/>
                  <a:pt x="844925" y="28710"/>
                  <a:pt x="1156945" y="0"/>
                </a:cubicBezTo>
                <a:cubicBezTo>
                  <a:pt x="1468965" y="-28710"/>
                  <a:pt x="1755775" y="35306"/>
                  <a:pt x="1955787" y="0"/>
                </a:cubicBezTo>
                <a:cubicBezTo>
                  <a:pt x="2155799" y="-35306"/>
                  <a:pt x="2224532" y="-16632"/>
                  <a:pt x="2313889" y="0"/>
                </a:cubicBezTo>
                <a:cubicBezTo>
                  <a:pt x="2403246" y="16632"/>
                  <a:pt x="2494050" y="6083"/>
                  <a:pt x="2671991" y="0"/>
                </a:cubicBezTo>
                <a:cubicBezTo>
                  <a:pt x="2849932" y="-6083"/>
                  <a:pt x="3354152" y="34614"/>
                  <a:pt x="3581019" y="0"/>
                </a:cubicBezTo>
                <a:cubicBezTo>
                  <a:pt x="3807886" y="-34614"/>
                  <a:pt x="4022451" y="14254"/>
                  <a:pt x="4269677" y="0"/>
                </a:cubicBezTo>
                <a:cubicBezTo>
                  <a:pt x="4516903" y="-14254"/>
                  <a:pt x="4514495" y="-13291"/>
                  <a:pt x="4627778" y="0"/>
                </a:cubicBezTo>
                <a:cubicBezTo>
                  <a:pt x="4741061" y="13291"/>
                  <a:pt x="5120758" y="-22660"/>
                  <a:pt x="5316436" y="0"/>
                </a:cubicBezTo>
                <a:cubicBezTo>
                  <a:pt x="5512114" y="22660"/>
                  <a:pt x="5812155" y="-9513"/>
                  <a:pt x="6225464" y="0"/>
                </a:cubicBezTo>
                <a:cubicBezTo>
                  <a:pt x="6638773" y="9513"/>
                  <a:pt x="6545417" y="2479"/>
                  <a:pt x="6803936" y="0"/>
                </a:cubicBezTo>
                <a:cubicBezTo>
                  <a:pt x="7062455" y="-2479"/>
                  <a:pt x="7245098" y="-20209"/>
                  <a:pt x="7382408" y="0"/>
                </a:cubicBezTo>
                <a:cubicBezTo>
                  <a:pt x="7519718" y="20209"/>
                  <a:pt x="7801947" y="19736"/>
                  <a:pt x="8071066" y="0"/>
                </a:cubicBezTo>
                <a:cubicBezTo>
                  <a:pt x="8340185" y="-19736"/>
                  <a:pt x="8495312" y="-6666"/>
                  <a:pt x="8869909" y="0"/>
                </a:cubicBezTo>
                <a:cubicBezTo>
                  <a:pt x="9244506" y="6666"/>
                  <a:pt x="9501461" y="-13745"/>
                  <a:pt x="9668751" y="0"/>
                </a:cubicBezTo>
                <a:cubicBezTo>
                  <a:pt x="9836041" y="13745"/>
                  <a:pt x="10607605" y="14143"/>
                  <a:pt x="11018520" y="0"/>
                </a:cubicBezTo>
                <a:cubicBezTo>
                  <a:pt x="11019166" y="4451"/>
                  <a:pt x="11019010" y="9226"/>
                  <a:pt x="11018520" y="18288"/>
                </a:cubicBezTo>
                <a:cubicBezTo>
                  <a:pt x="10834966" y="15274"/>
                  <a:pt x="10754561" y="35250"/>
                  <a:pt x="10550233" y="18288"/>
                </a:cubicBezTo>
                <a:cubicBezTo>
                  <a:pt x="10345905" y="1326"/>
                  <a:pt x="9906342" y="45884"/>
                  <a:pt x="9641205" y="18288"/>
                </a:cubicBezTo>
                <a:cubicBezTo>
                  <a:pt x="9376068" y="-9308"/>
                  <a:pt x="9177188" y="43988"/>
                  <a:pt x="8952548" y="18288"/>
                </a:cubicBezTo>
                <a:cubicBezTo>
                  <a:pt x="8727908" y="-7412"/>
                  <a:pt x="8707007" y="3271"/>
                  <a:pt x="8594446" y="18288"/>
                </a:cubicBezTo>
                <a:cubicBezTo>
                  <a:pt x="8481885" y="33305"/>
                  <a:pt x="8175004" y="35109"/>
                  <a:pt x="7905788" y="18288"/>
                </a:cubicBezTo>
                <a:cubicBezTo>
                  <a:pt x="7636572" y="1467"/>
                  <a:pt x="7535638" y="7399"/>
                  <a:pt x="7327316" y="18288"/>
                </a:cubicBezTo>
                <a:cubicBezTo>
                  <a:pt x="7118994" y="29177"/>
                  <a:pt x="6978247" y="47205"/>
                  <a:pt x="6748844" y="18288"/>
                </a:cubicBezTo>
                <a:cubicBezTo>
                  <a:pt x="6519441" y="-10629"/>
                  <a:pt x="6459241" y="43308"/>
                  <a:pt x="6170371" y="18288"/>
                </a:cubicBezTo>
                <a:cubicBezTo>
                  <a:pt x="5881501" y="-6732"/>
                  <a:pt x="5736201" y="35971"/>
                  <a:pt x="5591899" y="18288"/>
                </a:cubicBezTo>
                <a:cubicBezTo>
                  <a:pt x="5447597" y="605"/>
                  <a:pt x="4990303" y="20409"/>
                  <a:pt x="4793056" y="18288"/>
                </a:cubicBezTo>
                <a:cubicBezTo>
                  <a:pt x="4595809" y="16167"/>
                  <a:pt x="4271723" y="2909"/>
                  <a:pt x="4104399" y="18288"/>
                </a:cubicBezTo>
                <a:cubicBezTo>
                  <a:pt x="3937075" y="33667"/>
                  <a:pt x="3923235" y="10730"/>
                  <a:pt x="3746297" y="18288"/>
                </a:cubicBezTo>
                <a:cubicBezTo>
                  <a:pt x="3569359" y="25846"/>
                  <a:pt x="3351081" y="24702"/>
                  <a:pt x="3167825" y="18288"/>
                </a:cubicBezTo>
                <a:cubicBezTo>
                  <a:pt x="2984569" y="11874"/>
                  <a:pt x="2708033" y="13293"/>
                  <a:pt x="2368982" y="18288"/>
                </a:cubicBezTo>
                <a:cubicBezTo>
                  <a:pt x="2029931" y="23283"/>
                  <a:pt x="2009060" y="37671"/>
                  <a:pt x="1900695" y="18288"/>
                </a:cubicBezTo>
                <a:cubicBezTo>
                  <a:pt x="1792330" y="-1095"/>
                  <a:pt x="1183178" y="9337"/>
                  <a:pt x="991667" y="18288"/>
                </a:cubicBezTo>
                <a:cubicBezTo>
                  <a:pt x="800156" y="27239"/>
                  <a:pt x="375690" y="34110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1018520" h="18288" stroke="0" extrusionOk="0">
                <a:moveTo>
                  <a:pt x="0" y="0"/>
                </a:moveTo>
                <a:cubicBezTo>
                  <a:pt x="266588" y="-23405"/>
                  <a:pt x="350503" y="-27031"/>
                  <a:pt x="578472" y="0"/>
                </a:cubicBezTo>
                <a:cubicBezTo>
                  <a:pt x="806441" y="27031"/>
                  <a:pt x="803976" y="13604"/>
                  <a:pt x="936574" y="0"/>
                </a:cubicBezTo>
                <a:cubicBezTo>
                  <a:pt x="1069172" y="-13604"/>
                  <a:pt x="1661335" y="-31902"/>
                  <a:pt x="1845602" y="0"/>
                </a:cubicBezTo>
                <a:cubicBezTo>
                  <a:pt x="2029869" y="31902"/>
                  <a:pt x="2273452" y="17005"/>
                  <a:pt x="2424074" y="0"/>
                </a:cubicBezTo>
                <a:cubicBezTo>
                  <a:pt x="2574696" y="-17005"/>
                  <a:pt x="2790864" y="-28133"/>
                  <a:pt x="3002547" y="0"/>
                </a:cubicBezTo>
                <a:cubicBezTo>
                  <a:pt x="3214230" y="28133"/>
                  <a:pt x="3605033" y="-14934"/>
                  <a:pt x="3911575" y="0"/>
                </a:cubicBezTo>
                <a:cubicBezTo>
                  <a:pt x="4218117" y="14934"/>
                  <a:pt x="4198004" y="3604"/>
                  <a:pt x="4379862" y="0"/>
                </a:cubicBezTo>
                <a:cubicBezTo>
                  <a:pt x="4561720" y="-3604"/>
                  <a:pt x="4941151" y="-37368"/>
                  <a:pt x="5288890" y="0"/>
                </a:cubicBezTo>
                <a:cubicBezTo>
                  <a:pt x="5636629" y="37368"/>
                  <a:pt x="6011513" y="-33898"/>
                  <a:pt x="6197918" y="0"/>
                </a:cubicBezTo>
                <a:cubicBezTo>
                  <a:pt x="6384323" y="33898"/>
                  <a:pt x="6555799" y="11241"/>
                  <a:pt x="6886575" y="0"/>
                </a:cubicBezTo>
                <a:cubicBezTo>
                  <a:pt x="7217351" y="-11241"/>
                  <a:pt x="7604472" y="-44614"/>
                  <a:pt x="7795603" y="0"/>
                </a:cubicBezTo>
                <a:cubicBezTo>
                  <a:pt x="7986734" y="44614"/>
                  <a:pt x="8098870" y="-11086"/>
                  <a:pt x="8374075" y="0"/>
                </a:cubicBezTo>
                <a:cubicBezTo>
                  <a:pt x="8649280" y="11086"/>
                  <a:pt x="8701749" y="-25020"/>
                  <a:pt x="8952548" y="0"/>
                </a:cubicBezTo>
                <a:cubicBezTo>
                  <a:pt x="9203347" y="25020"/>
                  <a:pt x="9519297" y="4274"/>
                  <a:pt x="9751390" y="0"/>
                </a:cubicBezTo>
                <a:cubicBezTo>
                  <a:pt x="9983483" y="-4274"/>
                  <a:pt x="10169881" y="16480"/>
                  <a:pt x="10329863" y="0"/>
                </a:cubicBezTo>
                <a:cubicBezTo>
                  <a:pt x="10489845" y="-16480"/>
                  <a:pt x="10750941" y="-9727"/>
                  <a:pt x="11018520" y="0"/>
                </a:cubicBezTo>
                <a:cubicBezTo>
                  <a:pt x="11018113" y="8690"/>
                  <a:pt x="11018366" y="14141"/>
                  <a:pt x="11018520" y="18288"/>
                </a:cubicBezTo>
                <a:cubicBezTo>
                  <a:pt x="10841176" y="-3597"/>
                  <a:pt x="10399304" y="41504"/>
                  <a:pt x="10219677" y="18288"/>
                </a:cubicBezTo>
                <a:cubicBezTo>
                  <a:pt x="10040050" y="-4928"/>
                  <a:pt x="10030762" y="16144"/>
                  <a:pt x="9861575" y="18288"/>
                </a:cubicBezTo>
                <a:cubicBezTo>
                  <a:pt x="9692388" y="20432"/>
                  <a:pt x="9529439" y="40380"/>
                  <a:pt x="9393288" y="18288"/>
                </a:cubicBezTo>
                <a:cubicBezTo>
                  <a:pt x="9257137" y="-3804"/>
                  <a:pt x="8825003" y="25592"/>
                  <a:pt x="8484260" y="18288"/>
                </a:cubicBezTo>
                <a:cubicBezTo>
                  <a:pt x="8143517" y="10984"/>
                  <a:pt x="8082894" y="45968"/>
                  <a:pt x="7795603" y="18288"/>
                </a:cubicBezTo>
                <a:cubicBezTo>
                  <a:pt x="7508312" y="-9392"/>
                  <a:pt x="7466074" y="19486"/>
                  <a:pt x="7327316" y="18288"/>
                </a:cubicBezTo>
                <a:cubicBezTo>
                  <a:pt x="7188558" y="17090"/>
                  <a:pt x="6869645" y="4657"/>
                  <a:pt x="6638658" y="18288"/>
                </a:cubicBezTo>
                <a:cubicBezTo>
                  <a:pt x="6407671" y="31919"/>
                  <a:pt x="6359238" y="35967"/>
                  <a:pt x="6280556" y="18288"/>
                </a:cubicBezTo>
                <a:cubicBezTo>
                  <a:pt x="6201874" y="609"/>
                  <a:pt x="6041216" y="22404"/>
                  <a:pt x="5922455" y="18288"/>
                </a:cubicBezTo>
                <a:cubicBezTo>
                  <a:pt x="5803694" y="14172"/>
                  <a:pt x="5555521" y="48848"/>
                  <a:pt x="5233797" y="18288"/>
                </a:cubicBezTo>
                <a:cubicBezTo>
                  <a:pt x="4912073" y="-12272"/>
                  <a:pt x="4986440" y="-2740"/>
                  <a:pt x="4765510" y="18288"/>
                </a:cubicBezTo>
                <a:cubicBezTo>
                  <a:pt x="4544580" y="39316"/>
                  <a:pt x="4177715" y="18248"/>
                  <a:pt x="3966667" y="18288"/>
                </a:cubicBezTo>
                <a:cubicBezTo>
                  <a:pt x="3755619" y="18328"/>
                  <a:pt x="3664519" y="22387"/>
                  <a:pt x="3498380" y="18288"/>
                </a:cubicBezTo>
                <a:cubicBezTo>
                  <a:pt x="3332241" y="14189"/>
                  <a:pt x="3065858" y="-7524"/>
                  <a:pt x="2699537" y="18288"/>
                </a:cubicBezTo>
                <a:cubicBezTo>
                  <a:pt x="2333216" y="44100"/>
                  <a:pt x="2505666" y="4650"/>
                  <a:pt x="2341436" y="18288"/>
                </a:cubicBezTo>
                <a:cubicBezTo>
                  <a:pt x="2177206" y="31926"/>
                  <a:pt x="1790164" y="19880"/>
                  <a:pt x="1542593" y="18288"/>
                </a:cubicBezTo>
                <a:cubicBezTo>
                  <a:pt x="1295022" y="16696"/>
                  <a:pt x="1218012" y="39325"/>
                  <a:pt x="1074306" y="18288"/>
                </a:cubicBezTo>
                <a:cubicBezTo>
                  <a:pt x="930600" y="-2749"/>
                  <a:pt x="797266" y="24589"/>
                  <a:pt x="716204" y="18288"/>
                </a:cubicBezTo>
                <a:cubicBezTo>
                  <a:pt x="635142" y="11987"/>
                  <a:pt x="344503" y="4139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rgbClr val="93A4C5"/>
          </a:solidFill>
          <a:ln w="38100" cap="rnd">
            <a:solidFill>
              <a:srgbClr val="93A4C5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6619CD7-38D4-4B32-AE12-5126F05ECB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122" y="1947945"/>
            <a:ext cx="7468294" cy="4765057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de-DE" sz="2000" dirty="0">
                <a:latin typeface="Arial Nova"/>
              </a:rPr>
              <a:t>Moodle (Kursverwaltung und Gestaltung, Aufgaben erstellen, bewerten, Feedback geben, begleitet von praktischen Übungen/ Raum für individuelle Fragen) - Frau S.</a:t>
            </a:r>
          </a:p>
          <a:p>
            <a:pPr>
              <a:lnSpc>
                <a:spcPct val="100000"/>
              </a:lnSpc>
            </a:pPr>
            <a:r>
              <a:rPr lang="de-DE" sz="2000" dirty="0">
                <a:latin typeface="Arial Nova"/>
              </a:rPr>
              <a:t>Einsatz von OneNote, </a:t>
            </a:r>
            <a:r>
              <a:rPr lang="de-DE" sz="2000" dirty="0" err="1">
                <a:latin typeface="Arial Nova"/>
              </a:rPr>
              <a:t>Mentimeter</a:t>
            </a:r>
            <a:r>
              <a:rPr lang="de-DE" sz="2000" dirty="0">
                <a:latin typeface="Arial Nova"/>
              </a:rPr>
              <a:t> und Erklärvideos im Unterrichtskontext - Frau L.</a:t>
            </a:r>
          </a:p>
          <a:p>
            <a:pPr>
              <a:lnSpc>
                <a:spcPct val="100000"/>
              </a:lnSpc>
            </a:pPr>
            <a:r>
              <a:rPr lang="de-DE" sz="2000" dirty="0">
                <a:latin typeface="Arial Nova"/>
              </a:rPr>
              <a:t>MS Teams Videokonferenzen im Distanzunterricht - Frau D.</a:t>
            </a:r>
          </a:p>
          <a:p>
            <a:pPr>
              <a:lnSpc>
                <a:spcPct val="100000"/>
              </a:lnSpc>
            </a:pPr>
            <a:r>
              <a:rPr lang="de-DE" sz="2000" dirty="0">
                <a:latin typeface="Arial Nova"/>
              </a:rPr>
              <a:t>EduMaps im Unterricht und im Distanzlernen - Frau H. </a:t>
            </a:r>
          </a:p>
          <a:p>
            <a:pPr>
              <a:lnSpc>
                <a:spcPct val="100000"/>
              </a:lnSpc>
            </a:pPr>
            <a:r>
              <a:rPr lang="de-DE" sz="2000" dirty="0">
                <a:latin typeface="Arial Nova"/>
              </a:rPr>
              <a:t>Learning Apps, Book Creator, </a:t>
            </a:r>
            <a:r>
              <a:rPr lang="de-DE" sz="2000" dirty="0" err="1">
                <a:latin typeface="Arial Nova"/>
              </a:rPr>
              <a:t>Mentimeter</a:t>
            </a:r>
            <a:r>
              <a:rPr lang="de-DE" sz="2000" dirty="0">
                <a:latin typeface="Arial Nova"/>
              </a:rPr>
              <a:t> - Frau H. </a:t>
            </a:r>
          </a:p>
          <a:p>
            <a:pPr>
              <a:lnSpc>
                <a:spcPct val="100000"/>
              </a:lnSpc>
            </a:pPr>
            <a:r>
              <a:rPr lang="de-DE" sz="2000" dirty="0">
                <a:latin typeface="Arial Nova"/>
              </a:rPr>
              <a:t>Kollaborative Textbearbeitung (hier: </a:t>
            </a:r>
            <a:r>
              <a:rPr lang="de-DE" sz="2000" dirty="0" err="1">
                <a:latin typeface="Arial Nova"/>
              </a:rPr>
              <a:t>Etherpad</a:t>
            </a:r>
            <a:r>
              <a:rPr lang="de-DE" sz="2000" dirty="0">
                <a:latin typeface="Arial Nova"/>
              </a:rPr>
              <a:t>), Learning Snacks, Feedback geben - Frau H.</a:t>
            </a:r>
          </a:p>
          <a:p>
            <a:pPr>
              <a:lnSpc>
                <a:spcPct val="100000"/>
              </a:lnSpc>
            </a:pPr>
            <a:r>
              <a:rPr lang="de-DE" sz="2000" dirty="0">
                <a:latin typeface="Arial Nova"/>
              </a:rPr>
              <a:t>Erklärvideos als Impuls in der Erprobungsstufe - </a:t>
            </a:r>
            <a:r>
              <a:rPr lang="de-DE" sz="2000">
                <a:latin typeface="Arial Nova"/>
              </a:rPr>
              <a:t>Frau D.</a:t>
            </a:r>
            <a:endParaRPr lang="de-DE" sz="2000" dirty="0">
              <a:latin typeface="Arial Nova"/>
            </a:endParaRPr>
          </a:p>
          <a:p>
            <a:pPr>
              <a:lnSpc>
                <a:spcPct val="100000"/>
              </a:lnSpc>
            </a:pPr>
            <a:endParaRPr lang="de-DE" sz="2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8A6230-9727-408B-BD2E-AFE966DB7E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12" r="30454" b="3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077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8AD0A0-DA22-47F8-BA09-30886712C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>
                <a:latin typeface="Arial Nova"/>
              </a:rPr>
              <a:t>Fortbildung - </a:t>
            </a:r>
            <a:r>
              <a:rPr lang="de-DE" sz="4000" dirty="0">
                <a:latin typeface="Arial Nova"/>
              </a:rPr>
              <a:t>Nachmittag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3414670-2D2E-402E-8F1A-912913F854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de-DE" sz="2000" dirty="0">
                <a:latin typeface="Arial Nova"/>
              </a:rPr>
              <a:t>Kostenloser Fortbildungstag für unser Kollegium auf der Seite </a:t>
            </a:r>
            <a:r>
              <a:rPr lang="de-DE" sz="2000" dirty="0">
                <a:latin typeface="Arial Nova"/>
                <a:hlinkClick r:id="rId2"/>
              </a:rPr>
              <a:t>www.fobizz.com</a:t>
            </a:r>
            <a:r>
              <a:rPr lang="de-DE" sz="2000" dirty="0">
                <a:latin typeface="Arial Nova"/>
              </a:rPr>
              <a:t> (Zugangsdaten werden per Mail verschickt)</a:t>
            </a:r>
          </a:p>
          <a:p>
            <a:r>
              <a:rPr lang="de-DE" sz="2000" dirty="0">
                <a:latin typeface="Arial Nova"/>
              </a:rPr>
              <a:t>Über 40 online Schulungen mit Videos, digitalen Lernunterlagen und Übungen zum Mitmachen und Ausprobieren </a:t>
            </a:r>
          </a:p>
          <a:p>
            <a:pPr marL="0" indent="0">
              <a:buNone/>
            </a:pPr>
            <a:r>
              <a:rPr lang="de-DE" sz="2000" b="1" dirty="0">
                <a:latin typeface="Arial Nova"/>
              </a:rPr>
              <a:t>Beispiele: </a:t>
            </a:r>
          </a:p>
          <a:p>
            <a:r>
              <a:rPr lang="de-DE" sz="2000" dirty="0">
                <a:latin typeface="Arial Nova"/>
              </a:rPr>
              <a:t>Office-Anwendungen in der Schule (Word, Excel, PPT)      - App Entwicklung in Schule</a:t>
            </a:r>
          </a:p>
          <a:p>
            <a:r>
              <a:rPr lang="de-DE" sz="2000" dirty="0">
                <a:latin typeface="Arial Nova"/>
              </a:rPr>
              <a:t>Programmiersprachen/Programmieren im Unterricht           - Datenschutz</a:t>
            </a:r>
          </a:p>
          <a:p>
            <a:r>
              <a:rPr lang="de-DE" sz="2000" dirty="0">
                <a:latin typeface="Arial Nova"/>
              </a:rPr>
              <a:t>Microsoft Teams – Grundlagen für Schule und Unterricht    - MS OneNote</a:t>
            </a:r>
          </a:p>
          <a:p>
            <a:r>
              <a:rPr lang="de-DE" sz="2000" dirty="0" err="1">
                <a:latin typeface="Arial Nova"/>
              </a:rPr>
              <a:t>Erklärfilme</a:t>
            </a:r>
            <a:r>
              <a:rPr lang="de-DE" sz="2000" dirty="0">
                <a:latin typeface="Arial Nova"/>
              </a:rPr>
              <a:t> im Unterricht                                                        - </a:t>
            </a:r>
            <a:r>
              <a:rPr lang="de-DE" sz="2000" dirty="0" err="1">
                <a:latin typeface="Arial Nova"/>
              </a:rPr>
              <a:t>Stop</a:t>
            </a:r>
            <a:r>
              <a:rPr lang="de-DE" sz="2000" dirty="0">
                <a:latin typeface="Arial Nova"/>
              </a:rPr>
              <a:t> Motion Videos </a:t>
            </a:r>
          </a:p>
          <a:p>
            <a:r>
              <a:rPr lang="de-DE" sz="2000" dirty="0">
                <a:latin typeface="Arial Nova"/>
              </a:rPr>
              <a:t>Ideen für digitalen Präsenz- und online-Unterricht                - Digitales Storytelling</a:t>
            </a:r>
            <a:endParaRPr lang="de-DE" dirty="0"/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61992433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AnalogousFromLightSeedLeftStep">
      <a:dk1>
        <a:srgbClr val="000000"/>
      </a:dk1>
      <a:lt1>
        <a:srgbClr val="FFFFFF"/>
      </a:lt1>
      <a:dk2>
        <a:srgbClr val="242E41"/>
      </a:dk2>
      <a:lt2>
        <a:srgbClr val="E8E6E2"/>
      </a:lt2>
      <a:accent1>
        <a:srgbClr val="93A4C5"/>
      </a:accent1>
      <a:accent2>
        <a:srgbClr val="7BA9B8"/>
      </a:accent2>
      <a:accent3>
        <a:srgbClr val="82ACA5"/>
      </a:accent3>
      <a:accent4>
        <a:srgbClr val="77AE8E"/>
      </a:accent4>
      <a:accent5>
        <a:srgbClr val="81AD81"/>
      </a:accent5>
      <a:accent6>
        <a:srgbClr val="8BAB75"/>
      </a:accent6>
      <a:hlink>
        <a:srgbClr val="948059"/>
      </a:hlink>
      <a:folHlink>
        <a:srgbClr val="7F7F7F"/>
      </a:folHlink>
    </a:clrScheme>
    <a:fontScheme name="Sketchy_SerifHand">
      <a:majorFont>
        <a:latin typeface="The Serif Hand Black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372</Words>
  <Application>Microsoft Macintosh PowerPoint</Application>
  <PresentationFormat>Breitbild</PresentationFormat>
  <Paragraphs>35</Paragraphs>
  <Slides>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12" baseType="lpstr">
      <vt:lpstr>AngsanaUPC</vt:lpstr>
      <vt:lpstr>Arial</vt:lpstr>
      <vt:lpstr>Arial Nova</vt:lpstr>
      <vt:lpstr>Calibri</vt:lpstr>
      <vt:lpstr>The Hand</vt:lpstr>
      <vt:lpstr>The Serif Hand Black</vt:lpstr>
      <vt:lpstr>SketchyVTI</vt:lpstr>
      <vt:lpstr>Digitale Fortbildungen am GymNeander</vt:lpstr>
      <vt:lpstr>- Barcamp  - Teach The Teacher - Schulinterne Lehrerfortbildung  (SchiLf)  - Mikro-Fortbildungen </vt:lpstr>
      <vt:lpstr>Fortbildung - Vormittag</vt:lpstr>
      <vt:lpstr>Auf folgende Angebote könnt Ihr Euch freuen:</vt:lpstr>
      <vt:lpstr>Fortbildung - Nachmittag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/>
  <cp:lastModifiedBy>m.huetter24@gmail.com</cp:lastModifiedBy>
  <cp:revision>416</cp:revision>
  <dcterms:created xsi:type="dcterms:W3CDTF">2020-08-09T20:00:22Z</dcterms:created>
  <dcterms:modified xsi:type="dcterms:W3CDTF">2026-03-30T15:38:02Z</dcterms:modified>
</cp:coreProperties>
</file>