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70" d="100"/>
          <a:sy n="70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C1C91E-CC55-4550-B189-2EDCA9EB3A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18B0AE4-2406-4C49-8413-7258D31D0E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8A5D011-058E-4B90-9C4E-E3416A1AA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CE94BE3-E8AC-499E-B969-2B237C27B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B656B1B-25FC-4549-8217-B74BCF834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928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3ED0F2-3B8C-4211-A547-D6FAE7C22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6B8332A-E9EB-4450-98CA-E3E87A0E6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26BD987-D7C6-427D-975D-EEAD4CDF7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09A7780-93EA-4907-A8AD-3E56420A4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92D0ADB-5F4C-4986-A6FF-49893977D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8163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05FF7F-F1AC-4C04-AF40-2D6F960FA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A78E43-7E28-41FA-AFFD-17279F977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0A1AEF6-5077-4D11-B597-0EBEBA7CF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429745-DF9A-4087-99EB-68D78BE3D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594836E-C1CC-4893-AF45-F543EC461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4527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88385B-CC2D-42AF-9A55-57703E030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A961E87-D362-4A43-8B35-88CAB56F09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671FDEA-85A2-4042-8B3F-44A54428B5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CA7E4C1-4F57-4049-915E-144CAE627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9B8D8D5-47E7-46CC-B80D-B58B1C2C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4682B69-1EDD-485E-A0A1-0A0B4D35B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503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B93387-8096-4E5E-951F-EF3A1A3AE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6841E0C-68BD-45E4-BC17-DB5C38AB5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0A2A5F2-4DC8-4A7F-ACC2-CAC6C6E64B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A70D7A5-EE60-4F58-9D75-FD41924C6B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3A17C95-695D-4B2C-8A18-DFD877C23E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45D505D-3268-4A86-80A8-FB1664E7B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6A52D89-1A87-4C0D-A7EE-595F241DF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BB13ABB-7936-4E0A-9D18-E78CF7780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601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97DEA1-EC36-4980-BF51-3B2823EDD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4FFA059-07C6-4D26-910E-51C1BE91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CAF4CFC-2713-4B74-8FBD-5C0E94D21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6E62139-6520-41AD-B823-F30FA414A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3323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E88E0B8-9A80-4853-B166-60A424E2B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70B11C7-F6C5-40C6-918B-E8322355C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1D5C4C6-0074-4FA5-83A7-DE5EAD4B4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4468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52FABB-9988-4D57-AE8B-D346E70D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13EA346-3820-4335-9CE8-193F6B44C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494FEC-AE89-44F3-A7D2-F3A7E48E3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153A864-BEA0-4158-BABD-3CB51CBA2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FC91BD3-FF79-4E0D-8E3A-2A2BA7680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50989C2-AB5C-4177-9229-62EBB6717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468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95E6EF-3654-4C2F-901E-30BF5A3FA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3C94EEEC-4220-4331-AB8A-D79136D15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D362EEB-4846-422D-81CE-467C0DFDB2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F9C0FDF-431E-434E-BFA5-841D7130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AB4B5EE-AFE4-4832-975A-11CD7E58C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203802B-18DF-4C8D-9DDF-451BFA6ED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5797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3AC515-826E-480F-A403-4CDC0FDD1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69DA584-15CA-4DFB-98A2-BF2F85B928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6812660-41C8-4E96-940A-E80DB636D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C6B43E4-68EA-42E6-8B97-3D0B6DDA1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78E06DB-2123-49E6-A8DB-01C654110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2554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D70F42B-8A2D-4657-9654-C03FC30474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83D40F18-6801-463B-87A6-16DA822D13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02E172D-4F79-4B1F-A7DA-C85AD2A7D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4A47ED4-5935-440D-BC57-9487137DF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6D615ED-677F-48BB-B6FB-553BDA8C3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784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0B6610C-5CE9-4AB5-B2EC-80121BB2A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C33EE39-7D80-4566-B675-E764B3952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221536F-F007-492D-A7CF-2D7346C28F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D632E-E02E-4898-9D66-8E35001EA54E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89585B2-548D-4070-B5A0-6B3923849E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5CAA6A0-3E40-487F-92A1-C85215600A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CB6E1-372B-42E8-B568-88927C17433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903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1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430A61-0C0D-42FA-9C59-94AE0422BA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0"/>
            <a:ext cx="10744200" cy="1196787"/>
          </a:xfrm>
        </p:spPr>
        <p:txBody>
          <a:bodyPr/>
          <a:lstStyle/>
          <a:p>
            <a:r>
              <a:rPr lang="de-DE" dirty="0">
                <a:latin typeface="Grundschrift" panose="03010100010101010101" pitchFamily="66" charset="0"/>
              </a:rPr>
              <a:t>Welches Tier lebt wo im Wald?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1C98CEE-9F0F-4CCA-ACCB-88296043E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5" y="1449222"/>
            <a:ext cx="2564645" cy="5274196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AF07D4B7-D891-41C1-A621-080F5A7228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954" y="1458429"/>
            <a:ext cx="3408994" cy="5231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E568CD3-3446-4F75-B644-1B723E8BA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4786" y="4320366"/>
            <a:ext cx="2277226" cy="227588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F733A75D-1D7C-4538-8451-1FC5B2B0CC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451" y="2186507"/>
            <a:ext cx="2540472" cy="4502991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9731342-6E5E-4AC4-B74D-CC36176ADD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248" y="5820883"/>
            <a:ext cx="2540472" cy="902536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947746D3-DE51-4C03-AADA-813E89EF6C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297" y="2058979"/>
            <a:ext cx="2540472" cy="450299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1CA7ABC3-7843-4018-921F-4FBD9EFE49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845" y="5888932"/>
            <a:ext cx="416260" cy="707317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60B4E386-93C7-48C3-A4E8-22718DCCEB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76" y="1378362"/>
            <a:ext cx="3157245" cy="532809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F2285C72-CDBE-4C23-A1F6-B21205E3CAD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181" y="5562792"/>
            <a:ext cx="631600" cy="442451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F7AB091E-EDA0-4866-B041-299A6FB8DE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679" y="5910335"/>
            <a:ext cx="502297" cy="723631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B1BCC5CC-9602-4467-B24C-77A39FBD24D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88" y="5759229"/>
            <a:ext cx="904815" cy="62018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E603764B-8EFE-451F-B7F7-88325803135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970" y="5431731"/>
            <a:ext cx="831623" cy="129168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8F8FD805-EE54-4C8F-B9AE-0D25D31133A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04365" flipH="1">
            <a:off x="5185122" y="5940975"/>
            <a:ext cx="254059" cy="48765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C001656A-4C0F-49C7-83AD-54D3249DD3F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1967" flipH="1">
            <a:off x="5526100" y="6151662"/>
            <a:ext cx="267041" cy="39203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84B39938-7661-4581-A3CF-A0893E991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03" y="2682796"/>
            <a:ext cx="1896253" cy="389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021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15C2D-0032-4D65-ABDF-D3474A85F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Stockwerke des Waldes ?</a:t>
            </a:r>
          </a:p>
        </p:txBody>
      </p:sp>
      <p:pic>
        <p:nvPicPr>
          <p:cNvPr id="4" name="Inhaltsplatzhalter 4">
            <a:extLst>
              <a:ext uri="{FF2B5EF4-FFF2-40B4-BE49-F238E27FC236}">
                <a16:creationId xmlns:a16="http://schemas.microsoft.com/office/drawing/2014/main" id="{25404B4C-9851-4F33-91F2-774606CBF0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650" t="15215" r="6303" b="18651"/>
          <a:stretch/>
        </p:blipFill>
        <p:spPr>
          <a:xfrm>
            <a:off x="4223808" y="1140401"/>
            <a:ext cx="3744383" cy="2107915"/>
          </a:xfrm>
        </p:spPr>
      </p:pic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C457DE3C-F0FD-48CD-8030-CF5D5E683D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28" t="20676" r="5898" b="55735"/>
          <a:stretch/>
        </p:blipFill>
        <p:spPr>
          <a:xfrm>
            <a:off x="4235632" y="3269481"/>
            <a:ext cx="3744380" cy="745891"/>
          </a:xfrm>
          <a:prstGeom prst="rect">
            <a:avLst/>
          </a:prstGeom>
        </p:spPr>
      </p:pic>
      <p:pic>
        <p:nvPicPr>
          <p:cNvPr id="6" name="Inhaltsplatzhalter 4">
            <a:extLst>
              <a:ext uri="{FF2B5EF4-FFF2-40B4-BE49-F238E27FC236}">
                <a16:creationId xmlns:a16="http://schemas.microsoft.com/office/drawing/2014/main" id="{DE81B07B-F8DA-4F53-B8EF-E09E0D7694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74" t="59407" r="6209" b="12780"/>
          <a:stretch/>
        </p:blipFill>
        <p:spPr>
          <a:xfrm>
            <a:off x="4235629" y="4036538"/>
            <a:ext cx="3744383" cy="884239"/>
          </a:xfrm>
          <a:prstGeom prst="rect">
            <a:avLst/>
          </a:prstGeom>
        </p:spPr>
      </p:pic>
      <p:pic>
        <p:nvPicPr>
          <p:cNvPr id="7" name="Inhaltsplatzhalter 4">
            <a:extLst>
              <a:ext uri="{FF2B5EF4-FFF2-40B4-BE49-F238E27FC236}">
                <a16:creationId xmlns:a16="http://schemas.microsoft.com/office/drawing/2014/main" id="{9223F09B-06F9-4432-927B-4C5B77F48BE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484" t="24795" r="6338" b="54190"/>
          <a:stretch/>
        </p:blipFill>
        <p:spPr>
          <a:xfrm>
            <a:off x="4235629" y="4873454"/>
            <a:ext cx="3720740" cy="664263"/>
          </a:xfrm>
          <a:prstGeom prst="rect">
            <a:avLst/>
          </a:prstGeom>
        </p:spPr>
      </p:pic>
      <p:pic>
        <p:nvPicPr>
          <p:cNvPr id="8" name="Inhaltsplatzhalter 4">
            <a:extLst>
              <a:ext uri="{FF2B5EF4-FFF2-40B4-BE49-F238E27FC236}">
                <a16:creationId xmlns:a16="http://schemas.microsoft.com/office/drawing/2014/main" id="{9BE1A24C-9F25-4AC5-B1C7-96D540D0D07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453" t="19542" r="6133" b="43065"/>
          <a:stretch/>
        </p:blipFill>
        <p:spPr>
          <a:xfrm>
            <a:off x="4223809" y="5537717"/>
            <a:ext cx="3744382" cy="118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92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C983DE97-6A99-46EF-B3F8-DC8F3A0EBC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897" t="10569" r="23235" b="6057"/>
          <a:stretch/>
        </p:blipFill>
        <p:spPr>
          <a:xfrm>
            <a:off x="3682252" y="0"/>
            <a:ext cx="4827495" cy="6884848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F84279A-D384-4405-B544-F7535BB34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325" y="4285797"/>
            <a:ext cx="2258850" cy="2257518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1C29FA04-B316-4A6B-BBE2-39A33C06FB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62" y="2681209"/>
            <a:ext cx="831623" cy="129168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E224FDFE-B187-41F8-90B2-0DEC5E59B9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60294" y="378608"/>
            <a:ext cx="655975" cy="74005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C4D75000-4B9C-4F1D-8023-D9295746CE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48" y="5534164"/>
            <a:ext cx="1335080" cy="59330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45327B70-5057-4135-925B-33F757DA81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422" y="1076622"/>
            <a:ext cx="854297" cy="373438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B0E48269-D857-4A22-98AD-91068B4F63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018" y="3864326"/>
            <a:ext cx="952579" cy="575517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4169BE2A-EDA0-403F-8FD4-2122A9B477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191" y="974584"/>
            <a:ext cx="1044269" cy="475476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C2B93A98-B2BB-4F8A-985E-63F1CCBB32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5095" y="956085"/>
            <a:ext cx="641883" cy="678225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E179FA9D-7CBA-4C48-A55C-74BB8B61F01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91" y="4350767"/>
            <a:ext cx="1140671" cy="641883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B38562C8-9737-4E50-A82F-E20E57ADCE9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13797" y="4054192"/>
            <a:ext cx="416720" cy="771302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ADA14A60-BD05-4BEF-9CDA-536BA80003A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172" y="2002576"/>
            <a:ext cx="1004495" cy="956576"/>
          </a:xfrm>
          <a:prstGeom prst="rect">
            <a:avLst/>
          </a:prstGeom>
        </p:spPr>
      </p:pic>
      <p:pic>
        <p:nvPicPr>
          <p:cNvPr id="1026" name="Picture 2" descr="Wildschwein-Zeichnung transparente PNG - StickPNG">
            <a:extLst>
              <a:ext uri="{FF2B5EF4-FFF2-40B4-BE49-F238E27FC236}">
                <a16:creationId xmlns:a16="http://schemas.microsoft.com/office/drawing/2014/main" id="{FAE9E5A3-B030-4C4D-AFC5-D011600EB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893" y="1965221"/>
            <a:ext cx="2542490" cy="143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ichhörnchen clipart. Kostenloser Download. | Creazilla">
            <a:extLst>
              <a:ext uri="{FF2B5EF4-FFF2-40B4-BE49-F238E27FC236}">
                <a16:creationId xmlns:a16="http://schemas.microsoft.com/office/drawing/2014/main" id="{19001FD6-7B4E-47C8-AAAE-516A8E414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50" y="5414556"/>
            <a:ext cx="1419571" cy="100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12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5 -0.0044 L 0.0125 -0.0044 C 0.02175 -0.00324 0.02722 -0.00278 0.03581 -0.00023 C 0.03998 0.00116 0.04401 0.00278 0.04805 0.00417 C 0.05586 0.00718 0.06354 0.01134 0.07149 0.01296 L 0.08125 0.01528 C 0.11628 0.03588 0.06875 0.00857 0.10339 0.02616 C 0.10847 0.02871 0.11328 0.03218 0.11823 0.03496 C 0.12643 0.03958 0.12891 0.04005 0.13789 0.04375 C 0.14115 0.04653 0.14427 0.05 0.14766 0.05232 C 0.14961 0.05371 0.15209 0.05255 0.15391 0.05463 C 0.15716 0.05857 0.15938 0.06505 0.1625 0.06991 C 0.16315 0.07107 0.16406 0.0713 0.16498 0.07222 L 0.16498 0.07222 " pathEditMode="relative" ptsTypes="AAAAAAAAAA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8 -0.01389 L 0.00508 -0.01366 C 0.01042 -0.00996 0.04844 0.01851 0.05417 0.02523 C 0.06888 0.04305 0.08047 0.06898 0.09596 0.08425 C 0.10339 0.09166 0.11094 0.09837 0.1181 0.10625 C 0.1375 0.12685 0.15534 0.153 0.17591 0.16944 C 0.19388 0.18402 0.21185 0.1993 0.22995 0.21319 C 0.28529 0.25532 0.31146 0.26342 0.37018 0.32685 C 0.41107 0.37106 0.38672 0.35046 0.43776 0.37939 C 0.44388 0.38287 0.44987 0.38796 0.45625 0.39027 C 0.46029 0.39166 0.46445 0.39282 0.46849 0.39467 C 0.47227 0.39629 0.47578 0.4 0.47956 0.40115 C 0.48763 0.4037 0.50417 0.40555 0.50417 0.40578 C 0.51172 0.40856 0.51576 0.40949 0.52253 0.41435 C 0.52435 0.4155 0.52591 0.41712 0.52747 0.41875 C 0.53242 0.41782 0.53737 0.41805 0.54232 0.41643 C 0.56771 0.40787 0.53906 0.40995 0.56432 0.40995 L 0.56432 0.41018 " pathEditMode="relative" rAng="0" ptsTypes="AAAAAAAAAAAAAAAA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6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162 L -0.00052 0.00162 C 0.02175 0.01088 0.04232 0.01574 0.06094 0.04514 C 0.1056 0.11597 0.11185 0.15648 0.14818 0.22662 C 0.17201 0.27245 0.19727 0.31597 0.21954 0.36435 C 0.22683 0.38032 0.23347 0.39768 0.24167 0.4125 C 0.25235 0.43148 0.26563 0.44537 0.27605 0.46481 C 0.28633 0.48379 0.29441 0.5074 0.30678 0.52176 C 0.31277 0.52847 0.32969 0.54884 0.3375 0.5544 C 0.34037 0.55648 0.35196 0.55995 0.35599 0.56111 C 0.37357 0.56574 0.36758 0.56528 0.37696 0.56528 L 0.37696 0.56528 " pathEditMode="relative" ptsTypes="AAAAAAAAA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8 -0.02153 L 0.01068 -0.02153 C 0.00768 -0.01505 0.00508 -0.0081 0.00195 -0.00209 C -0.01042 0.02245 -0.02461 0.04421 -0.03607 0.07014 C -0.06654 0.13912 -0.09935 0.20578 -0.12344 0.28217 C -0.13125 0.30694 -0.13672 0.33449 -0.14675 0.35648 C -0.16029 0.38611 -0.17878 0.40741 -0.19349 0.43518 C -0.21211 0.47037 -0.21211 0.47199 -0.23281 0.50509 C -0.23802 0.51342 -0.24388 0.52037 -0.24883 0.52916 C -0.25664 0.54305 -0.26485 0.55648 -0.27097 0.57268 C -0.27266 0.57708 -0.27383 0.58217 -0.27591 0.58588 C -0.27722 0.58819 -0.27917 0.58889 -0.28073 0.59028 C -0.28281 0.59398 -0.28451 0.59838 -0.28698 0.60116 C -0.28906 0.6037 -0.29193 0.60393 -0.29427 0.60555 C -0.31107 0.6162 -0.29714 0.60903 -0.31641 0.61643 C -0.31953 0.61759 -0.32643 0.62106 -0.32878 0.62315 L -0.3336 0.62754 L -0.3336 0.62754 " pathEditMode="relative" ptsTypes="AAAAAAAAAAAAAAA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5 -0.00046 L -0.00925 -0.00046 C -0.00144 -0.00115 0.01979 -0.00509 0.03008 -0.00046 C 0.03242 0.00047 0.0345 0.00324 0.0362 0.00602 C 0.04909 0.02778 0.05521 0.04074 0.06445 0.06505 C 0.06758 0.07292 0.06992 0.08149 0.07317 0.08912 C 0.0862 0.11968 0.07448 0.08727 0.08789 0.11088 C 0.08867 0.1125 0.08932 0.11436 0.09036 0.11528 C 0.09179 0.11667 0.09362 0.1169 0.09531 0.1176 C 0.10312 0.12037 0.10143 0.11968 0.10885 0.11968 L 0.10885 0.11968 " pathEditMode="relative" ptsTypes="AAAAAAAAA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6 -0.00695 L 0.0056 -0.00695 C 0.01888 -0.00972 0.02435 -0.01204 0.04023 -0.00509 C 0.0681 0.00717 0.08841 0.02708 0.11185 0.05671 C 0.12916 0.07847 0.17135 0.14583 0.18242 0.17199 C 0.19805 0.20926 0.20742 0.25393 0.22265 0.29143 C 0.23867 0.33078 0.24075 0.33449 0.25625 0.38102 C 0.2664 0.41134 0.26497 0.41551 0.27643 0.44282 C 0.2806 0.45254 0.28568 0.46088 0.28984 0.4706 C 0.29349 0.47893 0.29609 0.48842 0.3 0.49653 C 0.30859 0.51435 0.31354 0.52384 0.32344 0.53426 C 0.32487 0.53588 0.32643 0.53703 0.32799 0.53819 C 0.32903 0.54028 0.33008 0.54259 0.33125 0.54421 C 0.33307 0.54653 0.33541 0.54745 0.33685 0.55023 C 0.34036 0.55694 0.34232 0.56574 0.34583 0.57222 C 0.34974 0.57916 0.34844 0.57546 0.35039 0.58217 L 0.35039 0.58217 " pathEditMode="relative" ptsTypes="AAAAAAAAAAAAAAA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 -0.01343 L 0.0069 -0.01343 C -0.00755 0.07986 -0.01211 0.11944 -0.03463 0.21319 C -0.04935 0.27431 -0.07747 0.35833 -0.09062 0.42407 C -0.09492 0.44607 -0.09635 0.46944 -0.09961 0.4919 C -0.10195 0.50857 -0.10456 0.525 -0.10742 0.54167 C -0.11198 0.56829 -0.10924 0.56273 -0.11406 0.57153 L -0.11406 0.57153 " pathEditMode="relative" ptsTypes="AAAAAA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 0.00348 L -0.0069 0.00371 C -0.02227 0.0007 -0.08776 -0.01342 -0.11446 -0.01435 C -0.12188 -0.01481 -0.12943 -0.01319 -0.13685 -0.0125 C -0.14831 -0.01018 -0.18034 -0.00416 -0.19284 -0.00046 C -0.21563 0.00625 -0.23802 0.01806 -0.26107 0.0213 C -0.31524 0.02894 -0.28946 0.0257 -0.33828 0.03125 C -0.35248 0.03658 -0.3668 0.04121 -0.38086 0.04723 C -0.3974 0.0544 -0.41354 0.06459 -0.43021 0.07107 C -0.48099 0.09144 -0.43659 0.0676 -0.46927 0.08102 C -0.48776 0.08866 -0.48073 0.08727 -0.49623 0.09699 C -0.52878 0.11783 -0.52032 0.11366 -0.53646 0.12084 L -0.54427 0.13496 L -0.54427 0.13519 " pathEditMode="relative" rAng="0" ptsTypes="AAAAAAAAAAAA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0.0044 L -0.0125 0.00463 C -0.00143 -0.00046 0.00977 -0.00579 0.02097 -0.00972 C 0.04245 -0.01736 0.07149 -0.02593 0.09375 -0.02778 C 0.11576 -0.0294 0.13776 -0.02894 0.1599 -0.02963 C 0.22136 -0.03495 0.19115 -0.03449 0.25052 -0.03171 L 0.26511 -0.02569 C 0.26875 -0.02431 0.27266 -0.02361 0.27631 -0.02176 C 0.27904 -0.02037 0.28125 -0.01667 0.28412 -0.01574 C 0.29076 -0.01343 0.29753 -0.01296 0.3043 -0.01181 C 0.32474 -0.01528 0.30703 -0.01111 0.32331 -0.01759 C 0.33256 -0.02153 0.32735 -0.01736 0.3323 -0.02176 L 0.3323 -0.02153 " pathEditMode="relative" rAng="0" ptsTypes="AAAAAAAAAAA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026 0.40439 L 0.55026 0.40439 C 0.54063 0.35925 0.53346 0.3206 0.52227 0.27893 C 0.5168 0.25879 0.51276 0.25208 0.50547 0.23101 C 0.49922 0.21342 0.49206 0.19652 0.4875 0.17731 C 0.48203 0.15462 0.48711 0.17083 0.47969 0.15532 C 0.47878 0.15347 0.47839 0.15115 0.47747 0.14953 C 0.47461 0.14444 0.47188 0.13935 0.46849 0.13541 C 0.46654 0.1331 0.46393 0.13287 0.46172 0.13148 L 0.45846 0.12962 L 0.45846 0.12962 " pathEditMode="relative" ptsTypes="AAAAAAAAAAA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237 0.05926 L 0.16237 0.05926 C 0.15886 0.01667 0.15742 0.0088 0.15677 -0.02847 C 0.15625 -0.05764 0.15625 -0.0868 0.1556 -0.11597 C 0.15547 -0.1206 0.15521 -0.12546 0.15456 -0.12986 C 0.15404 -0.13333 0.15287 -0.13657 0.15235 -0.13981 C 0.15182 -0.14236 0.15156 -0.14514 0.15117 -0.14792 C 0.15 -0.18495 0.15013 -0.17176 0.15013 -0.1875 L 0.15013 -0.1875 " pathEditMode="relative" ptsTypes="AAAAAAA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9 0.02709 L -0.00559 0.02732 C 0.01954 0.01806 -0.0039 0.02755 0.04024 -0.00092 C 0.05027 -0.0074 0.06029 -0.01319 0.07045 -0.01875 C 0.07709 -0.02245 0.08399 -0.02453 0.09063 -0.0287 C 0.11055 -0.0412 0.13008 -0.05555 0.14987 -0.06852 C 0.15625 -0.07268 0.1629 -0.07523 0.16902 -0.08055 C 0.17683 -0.08703 0.18451 -0.09421 0.19245 -0.10046 C 0.20235 -0.1081 0.2168 -0.11782 0.22722 -0.12222 C 0.23946 -0.12754 0.26407 -0.13611 0.26407 -0.13588 C 0.29167 -0.15787 0.24831 -0.12384 0.30326 -0.16597 C 0.31003 -0.17129 0.31667 -0.17708 0.32344 -0.18194 C 0.32527 -0.18333 0.32722 -0.18449 0.32904 -0.18588 C 0.33386 -0.18981 0.34375 -0.1993 0.34701 -0.20393 C 0.34883 -0.20648 0.35053 -0.20949 0.35261 -0.2118 C 0.35469 -0.21412 0.35717 -0.21551 0.35925 -0.21782 C 0.36081 -0.21944 0.36381 -0.22361 0.36381 -0.22338 L 0.36381 -0.22361 " pathEditMode="relative" rAng="0" ptsTypes="AAAAAAAAAAAAAAAAAA">
                                      <p:cBhvr>
                                        <p:cTn id="5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64" y="-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86 0.00116 L 0.00586 0.00116 C -0.05482 0.00949 -0.06237 0.00417 -0.11614 0.03287 C -0.16732 0.06019 -0.14752 0.06181 -0.20351 0.10255 C -0.21758 0.11273 -0.23229 0.12014 -0.24713 0.12639 C -0.25781 0.13079 -0.26875 0.13125 -0.27956 0.13426 C -0.28489 0.13588 -0.2901 0.13773 -0.29531 0.14028 C -0.30377 0.14491 -0.31041 0.15 -0.31758 0.15834 C -0.32031 0.16134 -0.32304 0.16459 -0.32552 0.16829 C -0.32747 0.1713 -0.32916 0.17477 -0.33112 0.17824 C -0.33502 0.19884 -0.33333 0.18588 -0.33333 0.21806 L -0.33333 0.21806 " pathEditMode="relative" ptsTypes="AAAAAAAAAAAA">
                                      <p:cBhvr>
                                        <p:cTn id="5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93 0.00811 L 0.01693 0.00834 C 0.00391 0.00579 -0.00794 0.00371 -0.02123 -3.33333E-6 C -0.03359 -0.00347 -0.04596 -0.00717 -0.05807 -0.0118 C -0.1638 -0.05324 -0.11042 -0.04352 -0.17344 -0.05162 C -0.19518 -0.0581 -0.22266 -0.06689 -0.24505 -0.07152 C -0.25026 -0.07268 -0.25547 -0.07268 -0.26068 -0.07361 C -0.27083 -0.07546 -0.28086 -0.07754 -0.29102 -0.07963 C -0.31211 -0.08912 -0.32383 -0.09352 -0.34466 -0.10555 C -0.35677 -0.11227 -0.36849 -0.12037 -0.38047 -0.12731 C -0.38529 -0.13032 -0.39024 -0.13264 -0.39505 -0.13541 C -0.40065 -0.13842 -0.40625 -0.14213 -0.41185 -0.14537 C -0.41784 -0.14861 -0.42409 -0.15069 -0.42982 -0.15532 C -0.43386 -0.15856 -0.43789 -0.1625 -0.44206 -0.16527 C -0.45078 -0.17083 -0.45886 -0.17361 -0.46784 -0.17708 C -0.46966 -0.17986 -0.47136 -0.18287 -0.47344 -0.18518 C -0.47435 -0.18611 -0.47565 -0.18634 -0.47682 -0.18703 C -0.47826 -0.18819 -0.47982 -0.18958 -0.48125 -0.19097 C -0.48581 -0.19606 -0.4905 -0.20092 -0.49466 -0.20694 C -0.49688 -0.21018 -0.49844 -0.21504 -0.50026 -0.21898 C -0.50065 -0.22222 -0.50052 -0.22592 -0.50143 -0.22893 C -0.50208 -0.23148 -0.50469 -0.23472 -0.50469 -0.23449 L -0.50469 -0.23472 " pathEditMode="relative" rAng="0" ptsTypes="AAAAAAAAAAAAAAAAAAAAA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81" y="-1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-0.00347 L -0.00195 -0.00347 C 0.00248 -0.01088 0.00664 -0.01875 0.01146 -0.02546 C 0.01615 -0.03217 0.02539 -0.03981 0.03047 -0.04537 C 0.03321 -0.04838 0.03542 -0.05254 0.03829 -0.05532 C 0.06107 -0.07708 0.02839 -0.03171 0.06849 -0.08125 C 0.07331 -0.08726 0.07839 -0.09259 0.08308 -0.09907 C 0.09987 -0.12268 0.08816 -0.11226 0.10651 -0.13287 C 0.11459 -0.14213 0.12214 -0.15347 0.13112 -0.15879 L 0.14128 -0.16481 C 0.14662 -0.16828 0.15326 -0.17361 0.15912 -0.17476 L 0.17032 -0.17662 L 0.17709 -0.18055 L 0.17709 -0.18055 " pathEditMode="relative" ptsTypes="AAAAAAAAAA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164 -0.20324 L 0.33164 -0.20278 C 0.33489 -0.20718 0.33971 -0.20787 0.34166 -0.21458 C 0.34895 -0.23912 0.35039 -0.26945 0.35403 -0.29653 C 0.35638 -0.31458 0.35924 -0.33264 0.36184 -0.35093 C 0.3625 -0.36389 0.36341 -0.37662 0.36406 -0.38958 C 0.36523 -0.41458 0.36497 -0.43727 0.36744 -0.46227 C 0.36875 -0.47616 0.37057 -0.48982 0.37304 -0.50324 C 0.37812 -0.53056 0.3802 -0.52408 0.38645 -0.54861 C 0.38867 -0.55741 0.39023 -0.56667 0.39205 -0.5757 C 0.39713 -0.62708 0.39648 -0.60556 0.39648 -0.63912 L 0.39648 -0.63889 " pathEditMode="relative" rAng="0" ptsTypes="AAAAAAAAAAAA">
                                      <p:cBhvr>
                                        <p:cTn id="6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-2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Breitbild</PresentationFormat>
  <Paragraphs>2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Grundschrift</vt:lpstr>
      <vt:lpstr>Office</vt:lpstr>
      <vt:lpstr>Welches Tier lebt wo im Wald?</vt:lpstr>
      <vt:lpstr>Stockwerke des Waldes ?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Welches Tier lebt wo im Wald?</dc:title>
  <dc:creator>Judith Korte</dc:creator>
  <cp:lastModifiedBy>Judith Korte</cp:lastModifiedBy>
  <cp:revision>4</cp:revision>
  <dcterms:created xsi:type="dcterms:W3CDTF">2023-10-13T07:24:06Z</dcterms:created>
  <dcterms:modified xsi:type="dcterms:W3CDTF">2023-10-13T07:47:05Z</dcterms:modified>
</cp:coreProperties>
</file>