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4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6B83F4-9E08-9814-EA19-42520D628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14BD3BD-DE4A-6968-4E32-BA8BFA4552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378633B-F5EE-067B-1245-922A48C7B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9C84B85-F6B6-BAC8-9041-9C949A6BD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12C3042-27FA-13C0-21F6-7C61EC492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39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08DAF5-8900-7C51-70D0-46B1A06CF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6726F65-B40F-76C9-FA05-A80CD0E21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FD829A2-293F-612B-6517-D57402CE3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58F83F4-DBC8-4653-B8D3-8EF334AD8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931C8A1-0F84-A595-8061-D9BCF6D81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9846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C1F9A5-B520-B15F-2265-CB157CD11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636F4E2-0DB0-B7DE-61CA-46E8541A1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E2B1833-FC79-5041-1A7A-5BD5282F0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C21B9DD-E94E-4C50-FFF0-FC0E398E0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C95926A-0C5B-3360-3BA6-CE65307B7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0193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256891-AB85-07EF-8155-AAE9315DF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6B20134-C5EB-C725-A3B3-5DF14C0D1E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BEEF6B8-71F8-E47A-1719-ED37E30BD1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6FA4943-F220-EAE8-780A-09A460B3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957A69C-F1DF-F8A7-B5EA-ADAA456A2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1F9DF1B-0ACE-7AE4-AC1D-6D1E16ED2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3687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262C8A-A1BA-9E91-205C-C7A88B271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88A103E-FAEA-131C-2F02-101363099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760D74A-4503-BA52-8377-080C7AAB31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BEE76DD-023F-D048-6E99-0CB54B7D07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CC1573EF-D18C-35EA-3F00-D90648DF01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F9FFE43-3512-444B-7040-A0CE2D90A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2118472-110E-D57E-98B1-9CE65905D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4C2F1236-899B-CC21-E1D5-EA5CC251A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4813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7A2133-877D-E681-1DBE-98ED28ACB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3586154-2EDB-F1A5-2F7F-5AF9C0212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AEA0E3D-B5A3-0F3F-042F-2E0500A22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67F03C3-C6D8-1EE3-3DCA-D58091307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3819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F503020-D2D2-B748-3128-6B4792210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4E66CD4-7745-88E7-BFF6-4CECD7564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A43120F-2220-E894-A745-CC14424D7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3066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C62681-346B-304B-ACF0-14606D8A2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A029A40-7DD0-5364-151C-AF4A9FE47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2102600-6F41-43BB-913B-46010D2E7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FBC7302-57BC-4309-A8E5-55F614979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706E707-6261-D502-73DD-B31E6485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1E0C94-874C-ACD7-E917-1E7942CDC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6818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943019-A683-D8B8-2AB8-56E743E34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779FE8E-81CD-DCE2-BAB9-B68BA89EB3CC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01D0C88-CEFF-B157-EE50-8B82C52A14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A44E2E-4F3D-3CB6-F775-547DB5C67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67731FA-316A-FCEF-B79F-20A769FDC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925C848-F9C3-B286-52E5-3BE1BFA38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2806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C57DF4-690C-C8E7-9048-364BFCEF4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8245C18-0F1A-7A8B-7494-4D18F837C9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EACF5D0-CC36-0A4A-5132-823E55B4E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1A2046A-D256-123D-CCBD-D0E735E61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66B2484-D23B-182E-8B93-9FE057C80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604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5B8C17F7-ED5C-DFB2-550C-9355E40BC1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1D98F84-BEEB-3F7F-E0E9-FCA789B859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E3865F9-0E10-C8C1-96FE-1D55D70EA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9039D73-C070-4234-651A-403ECBB26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DC8FECB-BBF6-A609-C970-4FB9792FC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5515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5F5D95DE-BBC7-B4BD-5BAC-C3C436EDF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FCDFD5B-DFAD-278F-8EB8-3559F3A5C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970055B-236A-3152-417A-C8F4A19D4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21FB42-9C49-4376-AEFD-5FC8B61A8D7B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1A11EBF-604A-F764-84AE-CF5653B348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1349FD8-420F-6FDF-0D96-5376490E56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324821-DFE2-420A-A9B3-2804E4BAC5B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506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424E4650-C502-6690-376B-A9D434650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781" y="1724907"/>
            <a:ext cx="3620437" cy="4827248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CAF2206-E284-718C-0C7A-9CD9AA24AD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689" y="1724905"/>
            <a:ext cx="3620437" cy="482725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5183ACAC-0705-876C-8B73-7526632AC3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74" y="1769140"/>
            <a:ext cx="3587261" cy="4783015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01B5A0F8-5EAB-1731-CABA-0CA3E155B192}"/>
              </a:ext>
            </a:extLst>
          </p:cNvPr>
          <p:cNvSpPr txBox="1"/>
          <p:nvPr/>
        </p:nvSpPr>
        <p:spPr>
          <a:xfrm>
            <a:off x="198783" y="339912"/>
            <a:ext cx="11893825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600" dirty="0" err="1"/>
              <a:t>TeamNatur</a:t>
            </a:r>
            <a:r>
              <a:rPr lang="de-DE" sz="2600" dirty="0"/>
              <a:t>: </a:t>
            </a:r>
          </a:p>
          <a:p>
            <a:pPr algn="ctr"/>
            <a:r>
              <a:rPr lang="de-DE" sz="2600" dirty="0"/>
              <a:t>Teamgeist, Achtsamkeit und Kommunikation spielerisch erleben und stärken </a:t>
            </a:r>
          </a:p>
        </p:txBody>
      </p:sp>
    </p:spTree>
    <p:extLst>
      <p:ext uri="{BB962C8B-B14F-4D97-AF65-F5344CB8AC3E}">
        <p14:creationId xmlns:p14="http://schemas.microsoft.com/office/powerpoint/2010/main" val="2180806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4D94D20-0EF1-4E8B-A0E1-117A9E413A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AA3A642-2C3B-61D4-38CF-AF6537E1B7FF}"/>
              </a:ext>
            </a:extLst>
          </p:cNvPr>
          <p:cNvSpPr txBox="1"/>
          <p:nvPr/>
        </p:nvSpPr>
        <p:spPr>
          <a:xfrm>
            <a:off x="517452" y="2406136"/>
            <a:ext cx="4412419" cy="36262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Ein </a:t>
            </a:r>
            <a:r>
              <a:rPr lang="en-US" sz="50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Angebot</a:t>
            </a:r>
            <a:r>
              <a:rPr lang="en-US" sz="5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des </a:t>
            </a:r>
            <a:r>
              <a:rPr lang="en-US" sz="50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Naturpark-Zentrums</a:t>
            </a:r>
            <a:r>
              <a:rPr lang="en-US" sz="5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0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Himmeroder</a:t>
            </a:r>
            <a:r>
              <a:rPr lang="en-US" sz="5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Hof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fik 1" descr="Ein Bild, das Text, Screenshot, Schrift, Zahl enthält.&#10;&#10;KI-generierte Inhalte können fehlerhaft sein.">
            <a:extLst>
              <a:ext uri="{FF2B5EF4-FFF2-40B4-BE49-F238E27FC236}">
                <a16:creationId xmlns:a16="http://schemas.microsoft.com/office/drawing/2014/main" id="{78F8834E-E436-3025-8678-869C17130A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6010"/>
          <a:stretch>
            <a:fillRect/>
          </a:stretch>
        </p:blipFill>
        <p:spPr>
          <a:xfrm>
            <a:off x="251795" y="326327"/>
            <a:ext cx="9039166" cy="120032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78B3681E-1C1D-4D0E-A1DE-AE2E3D03C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12034" y="1267063"/>
            <a:ext cx="368480" cy="519967"/>
            <a:chOff x="11512034" y="1267063"/>
            <a:chExt cx="368480" cy="519967"/>
          </a:xfrm>
          <a:solidFill>
            <a:srgbClr val="FFFFFF"/>
          </a:solidFill>
        </p:grpSpPr>
        <p:sp>
          <p:nvSpPr>
            <p:cNvPr id="17" name="Graphic 17">
              <a:extLst>
                <a:ext uri="{FF2B5EF4-FFF2-40B4-BE49-F238E27FC236}">
                  <a16:creationId xmlns:a16="http://schemas.microsoft.com/office/drawing/2014/main" id="{B71758F4-3F46-45DA-8AC5-4E508DA080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12034" y="1267063"/>
              <a:ext cx="139037" cy="139039"/>
            </a:xfrm>
            <a:custGeom>
              <a:avLst/>
              <a:gdLst>
                <a:gd name="connsiteX0" fmla="*/ 129600 w 139037"/>
                <a:gd name="connsiteY0" fmla="*/ 60082 h 139039"/>
                <a:gd name="connsiteX1" fmla="*/ 78955 w 139037"/>
                <a:gd name="connsiteY1" fmla="*/ 60082 h 139039"/>
                <a:gd name="connsiteX2" fmla="*/ 78955 w 139037"/>
                <a:gd name="connsiteY2" fmla="*/ 9437 h 139039"/>
                <a:gd name="connsiteX3" fmla="*/ 69519 w 139037"/>
                <a:gd name="connsiteY3" fmla="*/ 0 h 139039"/>
                <a:gd name="connsiteX4" fmla="*/ 60082 w 139037"/>
                <a:gd name="connsiteY4" fmla="*/ 9437 h 139039"/>
                <a:gd name="connsiteX5" fmla="*/ 60082 w 139037"/>
                <a:gd name="connsiteY5" fmla="*/ 60082 h 139039"/>
                <a:gd name="connsiteX6" fmla="*/ 9437 w 139037"/>
                <a:gd name="connsiteY6" fmla="*/ 60082 h 139039"/>
                <a:gd name="connsiteX7" fmla="*/ 0 w 139037"/>
                <a:gd name="connsiteY7" fmla="*/ 69520 h 139039"/>
                <a:gd name="connsiteX8" fmla="*/ 9437 w 139037"/>
                <a:gd name="connsiteY8" fmla="*/ 78957 h 139039"/>
                <a:gd name="connsiteX9" fmla="*/ 60082 w 139037"/>
                <a:gd name="connsiteY9" fmla="*/ 78957 h 139039"/>
                <a:gd name="connsiteX10" fmla="*/ 60082 w 139037"/>
                <a:gd name="connsiteY10" fmla="*/ 129602 h 139039"/>
                <a:gd name="connsiteX11" fmla="*/ 69519 w 139037"/>
                <a:gd name="connsiteY11" fmla="*/ 139039 h 139039"/>
                <a:gd name="connsiteX12" fmla="*/ 78955 w 139037"/>
                <a:gd name="connsiteY12" fmla="*/ 129602 h 139039"/>
                <a:gd name="connsiteX13" fmla="*/ 78955 w 139037"/>
                <a:gd name="connsiteY13" fmla="*/ 78957 h 139039"/>
                <a:gd name="connsiteX14" fmla="*/ 129600 w 139037"/>
                <a:gd name="connsiteY14" fmla="*/ 78957 h 139039"/>
                <a:gd name="connsiteX15" fmla="*/ 139037 w 139037"/>
                <a:gd name="connsiteY15" fmla="*/ 69520 h 139039"/>
                <a:gd name="connsiteX16" fmla="*/ 129600 w 139037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7" h="139039">
                  <a:moveTo>
                    <a:pt x="129600" y="60082"/>
                  </a:moveTo>
                  <a:lnTo>
                    <a:pt x="78955" y="60082"/>
                  </a:lnTo>
                  <a:lnTo>
                    <a:pt x="78955" y="9437"/>
                  </a:lnTo>
                  <a:cubicBezTo>
                    <a:pt x="78955" y="4225"/>
                    <a:pt x="74730" y="0"/>
                    <a:pt x="69519" y="0"/>
                  </a:cubicBezTo>
                  <a:cubicBezTo>
                    <a:pt x="64307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7" y="139039"/>
                    <a:pt x="69519" y="139039"/>
                  </a:cubicBezTo>
                  <a:cubicBezTo>
                    <a:pt x="74730" y="139039"/>
                    <a:pt x="78955" y="134814"/>
                    <a:pt x="78955" y="129602"/>
                  </a:cubicBezTo>
                  <a:lnTo>
                    <a:pt x="78955" y="78957"/>
                  </a:lnTo>
                  <a:lnTo>
                    <a:pt x="129600" y="78957"/>
                  </a:lnTo>
                  <a:cubicBezTo>
                    <a:pt x="134812" y="78957"/>
                    <a:pt x="139037" y="74731"/>
                    <a:pt x="139037" y="69520"/>
                  </a:cubicBezTo>
                  <a:cubicBezTo>
                    <a:pt x="139037" y="64308"/>
                    <a:pt x="134812" y="60082"/>
                    <a:pt x="129600" y="60082"/>
                  </a:cubicBezTo>
                  <a:close/>
                </a:path>
              </a:pathLst>
            </a:custGeom>
            <a:grpFill/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" name="Graphic 21">
              <a:extLst>
                <a:ext uri="{FF2B5EF4-FFF2-40B4-BE49-F238E27FC236}">
                  <a16:creationId xmlns:a16="http://schemas.microsoft.com/office/drawing/2014/main" id="{8D61482F-F3C5-4D66-8C5D-C6BBE3E12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52801" y="1659316"/>
              <a:ext cx="127713" cy="127714"/>
            </a:xfrm>
            <a:custGeom>
              <a:avLst/>
              <a:gdLst>
                <a:gd name="connsiteX0" fmla="*/ 63857 w 127713"/>
                <a:gd name="connsiteY0" fmla="*/ 18874 h 127714"/>
                <a:gd name="connsiteX1" fmla="*/ 108839 w 127713"/>
                <a:gd name="connsiteY1" fmla="*/ 63857 h 127714"/>
                <a:gd name="connsiteX2" fmla="*/ 63857 w 127713"/>
                <a:gd name="connsiteY2" fmla="*/ 108840 h 127714"/>
                <a:gd name="connsiteX3" fmla="*/ 18874 w 127713"/>
                <a:gd name="connsiteY3" fmla="*/ 63857 h 127714"/>
                <a:gd name="connsiteX4" fmla="*/ 63857 w 127713"/>
                <a:gd name="connsiteY4" fmla="*/ 18874 h 127714"/>
                <a:gd name="connsiteX5" fmla="*/ 63857 w 127713"/>
                <a:gd name="connsiteY5" fmla="*/ 0 h 127714"/>
                <a:gd name="connsiteX6" fmla="*/ 0 w 127713"/>
                <a:gd name="connsiteY6" fmla="*/ 63857 h 127714"/>
                <a:gd name="connsiteX7" fmla="*/ 63857 w 127713"/>
                <a:gd name="connsiteY7" fmla="*/ 127714 h 127714"/>
                <a:gd name="connsiteX8" fmla="*/ 127713 w 127713"/>
                <a:gd name="connsiteY8" fmla="*/ 63857 h 127714"/>
                <a:gd name="connsiteX9" fmla="*/ 63857 w 127713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3" h="127714">
                  <a:moveTo>
                    <a:pt x="63857" y="18874"/>
                  </a:moveTo>
                  <a:cubicBezTo>
                    <a:pt x="88700" y="18874"/>
                    <a:pt x="108839" y="39014"/>
                    <a:pt x="108839" y="63857"/>
                  </a:cubicBezTo>
                  <a:cubicBezTo>
                    <a:pt x="108839" y="88700"/>
                    <a:pt x="88700" y="108840"/>
                    <a:pt x="63857" y="108840"/>
                  </a:cubicBezTo>
                  <a:cubicBezTo>
                    <a:pt x="39013" y="108840"/>
                    <a:pt x="18874" y="88700"/>
                    <a:pt x="18874" y="63857"/>
                  </a:cubicBezTo>
                  <a:cubicBezTo>
                    <a:pt x="18898" y="39024"/>
                    <a:pt x="39023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3" y="99124"/>
                    <a:pt x="127713" y="63857"/>
                  </a:cubicBezTo>
                  <a:cubicBezTo>
                    <a:pt x="127713" y="28590"/>
                    <a:pt x="99124" y="0"/>
                    <a:pt x="63857" y="0"/>
                  </a:cubicBezTo>
                  <a:close/>
                </a:path>
              </a:pathLst>
            </a:custGeom>
            <a:grpFill/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4" name="Grafik 3">
            <a:extLst>
              <a:ext uri="{FF2B5EF4-FFF2-40B4-BE49-F238E27FC236}">
                <a16:creationId xmlns:a16="http://schemas.microsoft.com/office/drawing/2014/main" id="{8A0BAFFB-7300-3003-4C1D-E7457B2122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6926" y="2061982"/>
            <a:ext cx="5255680" cy="2772373"/>
          </a:xfrm>
          <a:prstGeom prst="rect">
            <a:avLst/>
          </a:prstGeom>
        </p:spPr>
      </p:pic>
      <p:pic>
        <p:nvPicPr>
          <p:cNvPr id="3" name="Grafik 2" descr="Ein Bild, das Text, Screenshot, Schrift enthält.&#10;&#10;KI-generierte Inhalte können fehlerhaft sein.">
            <a:extLst>
              <a:ext uri="{FF2B5EF4-FFF2-40B4-BE49-F238E27FC236}">
                <a16:creationId xmlns:a16="http://schemas.microsoft.com/office/drawing/2014/main" id="{77D076BB-AA29-3A90-C3DA-2887D66E6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6926" y="4818185"/>
            <a:ext cx="5255681" cy="156356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092C5ECB-3BE2-DF09-E7D0-D58643C11135}"/>
              </a:ext>
            </a:extLst>
          </p:cNvPr>
          <p:cNvSpPr txBox="1"/>
          <p:nvPr/>
        </p:nvSpPr>
        <p:spPr>
          <a:xfrm>
            <a:off x="8584916" y="329391"/>
            <a:ext cx="344143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400" dirty="0"/>
              <a:t>Vielen Dank </a:t>
            </a:r>
          </a:p>
          <a:p>
            <a:endParaRPr lang="de-DE" sz="2400" dirty="0"/>
          </a:p>
          <a:p>
            <a:pPr algn="ctr"/>
            <a:r>
              <a:rPr lang="de-DE" sz="2400" dirty="0"/>
              <a:t>Dominik Liebenstein !</a:t>
            </a:r>
          </a:p>
        </p:txBody>
      </p:sp>
    </p:spTree>
    <p:extLst>
      <p:ext uri="{BB962C8B-B14F-4D97-AF65-F5344CB8AC3E}">
        <p14:creationId xmlns:p14="http://schemas.microsoft.com/office/powerpoint/2010/main" val="2477221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A9C08F46-FE37-2B40-C54E-AD508E8AC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2806" y="1240207"/>
            <a:ext cx="3815239" cy="508698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3BFB378B-AC70-951F-0A8E-7036F68BB1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663" y="1244236"/>
            <a:ext cx="3809196" cy="5078928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D42F8720-E30A-84B9-837A-E3C4579145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034" y="1239997"/>
            <a:ext cx="2062597" cy="5074690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AE53476B-D320-C5DE-C3A8-9DAD6A08F2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04" y="1219226"/>
            <a:ext cx="1696184" cy="5095461"/>
          </a:xfrm>
          <a:prstGeom prst="rect">
            <a:avLst/>
          </a:prstGeom>
        </p:spPr>
      </p:pic>
      <p:sp>
        <p:nvSpPr>
          <p:cNvPr id="18" name="Textfeld 17">
            <a:extLst>
              <a:ext uri="{FF2B5EF4-FFF2-40B4-BE49-F238E27FC236}">
                <a16:creationId xmlns:a16="http://schemas.microsoft.com/office/drawing/2014/main" id="{FBD98478-B2C2-3CC2-D09B-36675D23E941}"/>
              </a:ext>
            </a:extLst>
          </p:cNvPr>
          <p:cNvSpPr txBox="1"/>
          <p:nvPr/>
        </p:nvSpPr>
        <p:spPr>
          <a:xfrm>
            <a:off x="2232992" y="347964"/>
            <a:ext cx="7600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dirty="0"/>
              <a:t>Einander führen und vertrauen</a:t>
            </a:r>
          </a:p>
        </p:txBody>
      </p:sp>
    </p:spTree>
    <p:extLst>
      <p:ext uri="{BB962C8B-B14F-4D97-AF65-F5344CB8AC3E}">
        <p14:creationId xmlns:p14="http://schemas.microsoft.com/office/powerpoint/2010/main" val="4119273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F494AE6-A88C-448B-B1B7-80259E6F4F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23C1D62-BC40-0B05-5D0F-398DC144D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5020"/>
          <a:stretch>
            <a:fillRect/>
          </a:stretch>
        </p:blipFill>
        <p:spPr>
          <a:xfrm>
            <a:off x="413759" y="3833445"/>
            <a:ext cx="2992000" cy="2702821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9D0FE1A2-D3F1-85B3-E15C-805669754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37" b="2"/>
          <a:stretch>
            <a:fillRect/>
          </a:stretch>
        </p:blipFill>
        <p:spPr>
          <a:xfrm>
            <a:off x="3603154" y="784815"/>
            <a:ext cx="3910701" cy="5783063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CAED9F03-3949-B0BD-804D-2765E6777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3" r="2" b="2"/>
          <a:stretch>
            <a:fillRect/>
          </a:stretch>
        </p:blipFill>
        <p:spPr>
          <a:xfrm>
            <a:off x="7713380" y="784815"/>
            <a:ext cx="3910701" cy="579316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7D15A55E-2B95-63C7-03C9-958395F5F9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7171"/>
          <a:stretch>
            <a:fillRect/>
          </a:stretch>
        </p:blipFill>
        <p:spPr>
          <a:xfrm>
            <a:off x="430304" y="760962"/>
            <a:ext cx="2983727" cy="2923144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079090D0-C99E-2F65-7D5C-7CC56190EEB0}"/>
              </a:ext>
            </a:extLst>
          </p:cNvPr>
          <p:cNvSpPr txBox="1"/>
          <p:nvPr/>
        </p:nvSpPr>
        <p:spPr>
          <a:xfrm>
            <a:off x="1789043" y="137722"/>
            <a:ext cx="8428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Im Team etwas suchen und finden </a:t>
            </a:r>
          </a:p>
        </p:txBody>
      </p:sp>
    </p:spTree>
    <p:extLst>
      <p:ext uri="{BB962C8B-B14F-4D97-AF65-F5344CB8AC3E}">
        <p14:creationId xmlns:p14="http://schemas.microsoft.com/office/powerpoint/2010/main" val="314632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D7B47EE4-DC5D-D26F-9B9E-583A60461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11" y="1038958"/>
            <a:ext cx="6412695" cy="539906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6C238BF8-1DCE-CCFE-63F1-756F9EA0F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393" y="1038958"/>
            <a:ext cx="4049296" cy="5399062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351DEC1F-401E-0EAC-64E8-ECD15FD1A9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2860" y="2074985"/>
            <a:ext cx="509914" cy="538326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4D5C1561-972F-86F3-C909-601EBAB68CA9}"/>
              </a:ext>
            </a:extLst>
          </p:cNvPr>
          <p:cNvSpPr txBox="1"/>
          <p:nvPr/>
        </p:nvSpPr>
        <p:spPr>
          <a:xfrm>
            <a:off x="2789584" y="259335"/>
            <a:ext cx="7340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dirty="0"/>
              <a:t>Von der Gruppe getragen werden</a:t>
            </a:r>
          </a:p>
        </p:txBody>
      </p:sp>
    </p:spTree>
    <p:extLst>
      <p:ext uri="{BB962C8B-B14F-4D97-AF65-F5344CB8AC3E}">
        <p14:creationId xmlns:p14="http://schemas.microsoft.com/office/powerpoint/2010/main" val="1641362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Breitbild</PresentationFormat>
  <Paragraphs>9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Christiane Neuhoff-Ehrt</dc:creator>
  <cp:lastModifiedBy>Christiane Neuhoff-Ehrt</cp:lastModifiedBy>
  <cp:revision>4</cp:revision>
  <dcterms:created xsi:type="dcterms:W3CDTF">2026-10-12T17:02:50Z</dcterms:created>
  <dcterms:modified xsi:type="dcterms:W3CDTF">2026-10-12T17:53:50Z</dcterms:modified>
</cp:coreProperties>
</file>