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5" r:id="rId1"/>
  </p:sldMasterIdLst>
  <p:notesMasterIdLst>
    <p:notesMasterId r:id="rId10"/>
  </p:notesMasterIdLst>
  <p:handoutMasterIdLst>
    <p:handoutMasterId r:id="rId11"/>
  </p:handoutMasterIdLst>
  <p:sldIdLst>
    <p:sldId id="305" r:id="rId2"/>
    <p:sldId id="312" r:id="rId3"/>
    <p:sldId id="306" r:id="rId4"/>
    <p:sldId id="307" r:id="rId5"/>
    <p:sldId id="308" r:id="rId6"/>
    <p:sldId id="309" r:id="rId7"/>
    <p:sldId id="310" r:id="rId8"/>
    <p:sldId id="311" r:id="rId9"/>
  </p:sldIdLst>
  <p:sldSz cx="9145588" cy="6859588"/>
  <p:notesSz cx="6735763" cy="98663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2881" userDrawn="1">
          <p15:clr>
            <a:srgbClr val="A4A3A4"/>
          </p15:clr>
        </p15:guide>
        <p15:guide id="3" pos="30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ofmann Amelie" initials="HA" lastIdx="6" clrIdx="0">
    <p:extLst>
      <p:ext uri="{19B8F6BF-5375-455C-9EA6-DF929625EA0E}">
        <p15:presenceInfo xmlns:p15="http://schemas.microsoft.com/office/powerpoint/2012/main" userId="S-1-5-21-2006274056-1010123383-2343387302-9158" providerId="AD"/>
      </p:ext>
    </p:extLst>
  </p:cmAuthor>
  <p:cmAuthor id="2" name="Hirschbolz Simone" initials="HS" lastIdx="3" clrIdx="1">
    <p:extLst>
      <p:ext uri="{19B8F6BF-5375-455C-9EA6-DF929625EA0E}">
        <p15:presenceInfo xmlns:p15="http://schemas.microsoft.com/office/powerpoint/2012/main" userId="S-1-5-21-2006274056-1010123383-2343387302-9348" providerId="AD"/>
      </p:ext>
    </p:extLst>
  </p:cmAuthor>
  <p:cmAuthor id="3" name="Renken Lina" initials="RL" lastIdx="2" clrIdx="2">
    <p:extLst>
      <p:ext uri="{19B8F6BF-5375-455C-9EA6-DF929625EA0E}">
        <p15:presenceInfo xmlns:p15="http://schemas.microsoft.com/office/powerpoint/2012/main" userId="S-1-5-21-2006274056-1010123383-2343387302-793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BCB8"/>
    <a:srgbClr val="004388"/>
    <a:srgbClr val="CBD7D6"/>
    <a:srgbClr val="5A6A6A"/>
    <a:srgbClr val="484848"/>
    <a:srgbClr val="FF6300"/>
    <a:srgbClr val="A4BBC8"/>
    <a:srgbClr val="FFCC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97" autoAdjust="0"/>
    <p:restoredTop sz="94549" autoAdjust="0"/>
  </p:normalViewPr>
  <p:slideViewPr>
    <p:cSldViewPr>
      <p:cViewPr varScale="1">
        <p:scale>
          <a:sx n="115" d="100"/>
          <a:sy n="115" d="100"/>
        </p:scale>
        <p:origin x="1738" y="72"/>
      </p:cViewPr>
      <p:guideLst>
        <p:guide orient="horz" pos="2161"/>
        <p:guide pos="2881"/>
        <p:guide pos="3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652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17789" cy="49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t" anchorCtr="0" compatLnSpc="1">
            <a:prstTxWarp prst="textNoShape">
              <a:avLst/>
            </a:prstTxWarp>
          </a:bodyPr>
          <a:lstStyle>
            <a:lvl1pPr defTabSz="922508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7975" y="0"/>
            <a:ext cx="2917788" cy="49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t" anchorCtr="0" compatLnSpc="1">
            <a:prstTxWarp prst="textNoShape">
              <a:avLst/>
            </a:prstTxWarp>
          </a:bodyPr>
          <a:lstStyle>
            <a:lvl1pPr algn="r" defTabSz="922508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2135"/>
            <a:ext cx="2917789" cy="49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b" anchorCtr="0" compatLnSpc="1">
            <a:prstTxWarp prst="textNoShape">
              <a:avLst/>
            </a:prstTxWarp>
          </a:bodyPr>
          <a:lstStyle>
            <a:lvl1pPr defTabSz="922508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7975" y="9372135"/>
            <a:ext cx="2917788" cy="49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b" anchorCtr="0" compatLnSpc="1">
            <a:prstTxWarp prst="textNoShape">
              <a:avLst/>
            </a:prstTxWarp>
          </a:bodyPr>
          <a:lstStyle>
            <a:lvl1pPr algn="r" defTabSz="922508">
              <a:defRPr sz="1200">
                <a:latin typeface="Times" panose="02020603060405020304" pitchFamily="18" charset="0"/>
              </a:defRPr>
            </a:lvl1pPr>
          </a:lstStyle>
          <a:p>
            <a:fld id="{25C74BE0-5289-4A59-BE13-A5152D49D199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90444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17789" cy="49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t" anchorCtr="0" compatLnSpc="1">
            <a:prstTxWarp prst="textNoShape">
              <a:avLst/>
            </a:prstTxWarp>
          </a:bodyPr>
          <a:lstStyle>
            <a:lvl1pPr defTabSz="922508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7975" y="0"/>
            <a:ext cx="2917788" cy="49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t" anchorCtr="0" compatLnSpc="1">
            <a:prstTxWarp prst="textNoShape">
              <a:avLst/>
            </a:prstTxWarp>
          </a:bodyPr>
          <a:lstStyle>
            <a:lvl1pPr algn="r" defTabSz="922508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3288" y="739775"/>
            <a:ext cx="4932362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624" y="4686068"/>
            <a:ext cx="5015095" cy="44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Klicken Sie, um die Textformatierung des Masters zu bearbeiten.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2135"/>
            <a:ext cx="2917789" cy="49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b" anchorCtr="0" compatLnSpc="1">
            <a:prstTxWarp prst="textNoShape">
              <a:avLst/>
            </a:prstTxWarp>
          </a:bodyPr>
          <a:lstStyle>
            <a:lvl1pPr defTabSz="922508">
              <a:defRPr sz="11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7975" y="9372135"/>
            <a:ext cx="2917788" cy="494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79" tIns="46089" rIns="92179" bIns="46089" numCol="1" anchor="b" anchorCtr="0" compatLnSpc="1">
            <a:prstTxWarp prst="textNoShape">
              <a:avLst/>
            </a:prstTxWarp>
          </a:bodyPr>
          <a:lstStyle>
            <a:lvl1pPr algn="r" defTabSz="922508">
              <a:defRPr sz="1100"/>
            </a:lvl1pPr>
          </a:lstStyle>
          <a:p>
            <a:fld id="{56F11087-0B28-4048-84AA-7BB7E55CB460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2217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Name des Tafelbildes</a:t>
            </a:r>
          </a:p>
        </p:txBody>
      </p:sp>
      <p:sp>
        <p:nvSpPr>
          <p:cNvPr id="20" name="Rectangle 40"/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ln>
                  <a:noFill/>
                </a:ln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ln>
                  <a:noFill/>
                </a:ln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ln>
                <a:noFill/>
              </a:ln>
              <a:solidFill>
                <a:schemeClr val="tx2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5C337D-16F5-465C-B8F3-38B61592E0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7329" y="271286"/>
            <a:ext cx="3149600" cy="262473"/>
          </a:xfrm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Modultitel</a:t>
            </a:r>
          </a:p>
        </p:txBody>
      </p:sp>
      <p:pic>
        <p:nvPicPr>
          <p:cNvPr id="7" name="Grafik 6" descr="Ein Bild, das Text, Spielzeug, verschieden, mehrere enthält.&#10;&#10;Automatisch generierte Beschreibung">
            <a:extLst>
              <a:ext uri="{FF2B5EF4-FFF2-40B4-BE49-F238E27FC236}">
                <a16:creationId xmlns:a16="http://schemas.microsoft.com/office/drawing/2014/main" id="{C35A8328-517C-47FF-A794-B555A9BD854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534" y="1044529"/>
            <a:ext cx="4746737" cy="4905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239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Name des Tafelbildes</a:t>
            </a:r>
          </a:p>
        </p:txBody>
      </p:sp>
      <p:sp>
        <p:nvSpPr>
          <p:cNvPr id="20" name="Rectangle 40"/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ln>
                  <a:noFill/>
                </a:ln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ln>
                  <a:noFill/>
                </a:ln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ln>
                <a:noFill/>
              </a:ln>
              <a:solidFill>
                <a:schemeClr val="tx2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5C337D-16F5-465C-B8F3-38B61592E0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7329" y="271286"/>
            <a:ext cx="3149600" cy="262473"/>
          </a:xfrm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Modultitel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E5297D8-EECE-4F6D-8CF2-AA0D46E1FF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5647" y="1224549"/>
            <a:ext cx="8882642" cy="4860540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99B57853-7EAD-4330-9137-AD7CA535436F}"/>
              </a:ext>
            </a:extLst>
          </p:cNvPr>
          <p:cNvSpPr txBox="1"/>
          <p:nvPr userDrawn="1"/>
        </p:nvSpPr>
        <p:spPr>
          <a:xfrm>
            <a:off x="387329" y="1089534"/>
            <a:ext cx="8460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Wie ist das digitale Spiel                                                             aufgebaut?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61B04952-2568-4BAE-A17B-A4C88E34C49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222644" y="1042054"/>
            <a:ext cx="3735415" cy="495055"/>
          </a:xfrm>
        </p:spPr>
        <p:txBody>
          <a:bodyPr anchor="ctr"/>
          <a:lstStyle>
            <a:lvl1pPr>
              <a:lnSpc>
                <a:spcPct val="100000"/>
              </a:lnSpc>
              <a:defRPr sz="1800" b="1" i="0" baseline="0">
                <a:solidFill>
                  <a:schemeClr val="bg2">
                    <a:lumMod val="50000"/>
                  </a:schemeClr>
                </a:solidFill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</p:spTree>
    <p:extLst>
      <p:ext uri="{BB962C8B-B14F-4D97-AF65-F5344CB8AC3E}">
        <p14:creationId xmlns:p14="http://schemas.microsoft.com/office/powerpoint/2010/main" val="3887419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Name des Tafelbildes</a:t>
            </a:r>
          </a:p>
        </p:txBody>
      </p:sp>
      <p:sp>
        <p:nvSpPr>
          <p:cNvPr id="20" name="Rectangle 40"/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ln>
                  <a:noFill/>
                </a:ln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ln>
                  <a:noFill/>
                </a:ln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ln>
                <a:noFill/>
              </a:ln>
              <a:solidFill>
                <a:schemeClr val="tx2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5C337D-16F5-465C-B8F3-38B61592E0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7329" y="271286"/>
            <a:ext cx="3149600" cy="262473"/>
          </a:xfrm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Modultitel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0DFA4F7-A00E-45B3-B7C9-513D9A04315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2330" y="909514"/>
            <a:ext cx="8400934" cy="4725525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27914632-E89C-4E58-9EAE-A6DD8400392D}"/>
              </a:ext>
            </a:extLst>
          </p:cNvPr>
          <p:cNvSpPr txBox="1"/>
          <p:nvPr userDrawn="1"/>
        </p:nvSpPr>
        <p:spPr>
          <a:xfrm>
            <a:off x="522344" y="5139985"/>
            <a:ext cx="3915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chemeClr val="tx2"/>
                </a:solidFill>
              </a:rPr>
              <a:t>Digitale Spiele mit Gewalt sind </a:t>
            </a:r>
          </a:p>
          <a:p>
            <a:r>
              <a:rPr lang="de-DE" u="sng" dirty="0">
                <a:solidFill>
                  <a:schemeClr val="tx2"/>
                </a:solidFill>
              </a:rPr>
              <a:t>kein</a:t>
            </a:r>
            <a:r>
              <a:rPr lang="de-DE" dirty="0">
                <a:solidFill>
                  <a:schemeClr val="tx2"/>
                </a:solidFill>
              </a:rPr>
              <a:t> Problem, </a:t>
            </a:r>
            <a:r>
              <a:rPr lang="de-DE" baseline="0" dirty="0">
                <a:solidFill>
                  <a:schemeClr val="tx2"/>
                </a:solidFill>
              </a:rPr>
              <a:t>weil</a:t>
            </a:r>
            <a:r>
              <a:rPr lang="de-DE" dirty="0">
                <a:solidFill>
                  <a:schemeClr val="tx2"/>
                </a:solidFill>
              </a:rPr>
              <a:t> ….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A8506755-4EEF-4966-8C60-7C415CF34617}"/>
              </a:ext>
            </a:extLst>
          </p:cNvPr>
          <p:cNvSpPr txBox="1"/>
          <p:nvPr userDrawn="1"/>
        </p:nvSpPr>
        <p:spPr>
          <a:xfrm>
            <a:off x="4964029" y="5139984"/>
            <a:ext cx="3915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chemeClr val="tx2"/>
                </a:solidFill>
              </a:rPr>
              <a:t>Digitale Spiele mit Gewalt sind </a:t>
            </a:r>
          </a:p>
          <a:p>
            <a:r>
              <a:rPr lang="de-DE" u="sng" dirty="0">
                <a:solidFill>
                  <a:schemeClr val="tx2"/>
                </a:solidFill>
              </a:rPr>
              <a:t>ein</a:t>
            </a:r>
            <a:r>
              <a:rPr lang="de-DE" dirty="0">
                <a:solidFill>
                  <a:schemeClr val="tx2"/>
                </a:solidFill>
              </a:rPr>
              <a:t> Problem, weil ….</a:t>
            </a:r>
          </a:p>
        </p:txBody>
      </p:sp>
    </p:spTree>
    <p:extLst>
      <p:ext uri="{BB962C8B-B14F-4D97-AF65-F5344CB8AC3E}">
        <p14:creationId xmlns:p14="http://schemas.microsoft.com/office/powerpoint/2010/main" val="3563828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Name des Tafelbildes</a:t>
            </a:r>
          </a:p>
        </p:txBody>
      </p:sp>
      <p:sp>
        <p:nvSpPr>
          <p:cNvPr id="20" name="Rectangle 40"/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ln>
                  <a:noFill/>
                </a:ln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ln>
                  <a:noFill/>
                </a:ln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ln>
                <a:noFill/>
              </a:ln>
              <a:solidFill>
                <a:schemeClr val="tx2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5C337D-16F5-465C-B8F3-38B61592E0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7329" y="271286"/>
            <a:ext cx="3149600" cy="262473"/>
          </a:xfrm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Modultitel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73612608-F1A5-4124-9B82-F22AEB70A7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2008844" y="-245259"/>
            <a:ext cx="5217912" cy="7380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938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Name des Tafelbildes</a:t>
            </a:r>
          </a:p>
        </p:txBody>
      </p:sp>
      <p:sp>
        <p:nvSpPr>
          <p:cNvPr id="20" name="Rectangle 40"/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ln>
                  <a:noFill/>
                </a:ln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ln>
                  <a:noFill/>
                </a:ln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ln>
                <a:noFill/>
              </a:ln>
              <a:solidFill>
                <a:schemeClr val="tx2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5C337D-16F5-465C-B8F3-38B61592E0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7329" y="271286"/>
            <a:ext cx="3149600" cy="262473"/>
          </a:xfrm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Modultitel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9C0BE45C-3887-4496-B5E3-BCF85C060F60}"/>
              </a:ext>
            </a:extLst>
          </p:cNvPr>
          <p:cNvSpPr txBox="1"/>
          <p:nvPr userDrawn="1"/>
        </p:nvSpPr>
        <p:spPr>
          <a:xfrm>
            <a:off x="882384" y="2394680"/>
            <a:ext cx="7740860" cy="276999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/>
              <a:t>Free-</a:t>
            </a:r>
            <a:r>
              <a:rPr lang="de-DE" sz="1200" b="1" dirty="0" err="1"/>
              <a:t>To</a:t>
            </a:r>
            <a:r>
              <a:rPr lang="de-DE" sz="1200" b="1" dirty="0"/>
              <a:t>-Play-App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3A1E07A-885E-4FF9-9163-0F86F26D9F7A}"/>
              </a:ext>
            </a:extLst>
          </p:cNvPr>
          <p:cNvSpPr txBox="1"/>
          <p:nvPr userDrawn="1"/>
        </p:nvSpPr>
        <p:spPr>
          <a:xfrm>
            <a:off x="882385" y="3204770"/>
            <a:ext cx="2520280" cy="276999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/>
              <a:t>Werbung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88024946-0690-46F5-8940-0233F065FF48}"/>
              </a:ext>
            </a:extLst>
          </p:cNvPr>
          <p:cNvSpPr txBox="1"/>
          <p:nvPr userDrawn="1"/>
        </p:nvSpPr>
        <p:spPr>
          <a:xfrm>
            <a:off x="3492674" y="3204770"/>
            <a:ext cx="2520280" cy="276999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/>
              <a:t>In-Game-Käufe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AFDA3D37-215F-4C9A-8C77-27BA65E91A91}"/>
              </a:ext>
            </a:extLst>
          </p:cNvPr>
          <p:cNvSpPr txBox="1"/>
          <p:nvPr userDrawn="1"/>
        </p:nvSpPr>
        <p:spPr>
          <a:xfrm>
            <a:off x="6057958" y="3204770"/>
            <a:ext cx="2565285" cy="276999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/>
              <a:t>Spieler- und Nutzungsdaten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ED4A74C7-D396-46EB-B211-1EB4822B3855}"/>
              </a:ext>
            </a:extLst>
          </p:cNvPr>
          <p:cNvSpPr txBox="1"/>
          <p:nvPr userDrawn="1"/>
        </p:nvSpPr>
        <p:spPr>
          <a:xfrm rot="16200000">
            <a:off x="-428550" y="1950419"/>
            <a:ext cx="2042611" cy="230832"/>
          </a:xfrm>
          <a:prstGeom prst="rect">
            <a:avLst/>
          </a:prstGeom>
          <a:solidFill>
            <a:srgbClr val="ACBCB8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9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Schritt 1: Film-Clip Teil 2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3BD21120-9D8A-46A9-9A92-0AAA44B1AE23}"/>
              </a:ext>
            </a:extLst>
          </p:cNvPr>
          <p:cNvSpPr txBox="1"/>
          <p:nvPr userDrawn="1"/>
        </p:nvSpPr>
        <p:spPr>
          <a:xfrm rot="16200000">
            <a:off x="-806654" y="4484510"/>
            <a:ext cx="2790311" cy="230832"/>
          </a:xfrm>
          <a:prstGeom prst="rect">
            <a:avLst/>
          </a:prstGeom>
          <a:solidFill>
            <a:srgbClr val="ACBCB8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9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Schritt 1: Film-Clip Teil 2</a:t>
            </a:r>
          </a:p>
        </p:txBody>
      </p:sp>
      <p:sp>
        <p:nvSpPr>
          <p:cNvPr id="8" name="Pfeil: nach unten 7">
            <a:extLst>
              <a:ext uri="{FF2B5EF4-FFF2-40B4-BE49-F238E27FC236}">
                <a16:creationId xmlns:a16="http://schemas.microsoft.com/office/drawing/2014/main" id="{48279CA5-516D-4452-97F8-2ACEEE8B39D3}"/>
              </a:ext>
            </a:extLst>
          </p:cNvPr>
          <p:cNvSpPr/>
          <p:nvPr userDrawn="1"/>
        </p:nvSpPr>
        <p:spPr bwMode="auto">
          <a:xfrm>
            <a:off x="4749718" y="2674235"/>
            <a:ext cx="45720" cy="135015"/>
          </a:xfrm>
          <a:prstGeom prst="downArrow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31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" name="Pfeil: nach unten 18">
            <a:extLst>
              <a:ext uri="{FF2B5EF4-FFF2-40B4-BE49-F238E27FC236}">
                <a16:creationId xmlns:a16="http://schemas.microsoft.com/office/drawing/2014/main" id="{E1830248-2C59-46EF-A2A6-03B3B391467E}"/>
              </a:ext>
            </a:extLst>
          </p:cNvPr>
          <p:cNvSpPr/>
          <p:nvPr userDrawn="1"/>
        </p:nvSpPr>
        <p:spPr bwMode="auto">
          <a:xfrm>
            <a:off x="4752814" y="3069755"/>
            <a:ext cx="45720" cy="135015"/>
          </a:xfrm>
          <a:prstGeom prst="downArrow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31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Pfeil: nach unten 20">
            <a:extLst>
              <a:ext uri="{FF2B5EF4-FFF2-40B4-BE49-F238E27FC236}">
                <a16:creationId xmlns:a16="http://schemas.microsoft.com/office/drawing/2014/main" id="{0D148BDB-BE62-46A7-AD53-5EB2DBD9627D}"/>
              </a:ext>
            </a:extLst>
          </p:cNvPr>
          <p:cNvSpPr/>
          <p:nvPr userDrawn="1"/>
        </p:nvSpPr>
        <p:spPr bwMode="auto">
          <a:xfrm>
            <a:off x="2142524" y="3069755"/>
            <a:ext cx="45720" cy="135015"/>
          </a:xfrm>
          <a:prstGeom prst="downArrow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31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  <p:sp>
        <p:nvSpPr>
          <p:cNvPr id="22" name="Pfeil: nach unten 21">
            <a:extLst>
              <a:ext uri="{FF2B5EF4-FFF2-40B4-BE49-F238E27FC236}">
                <a16:creationId xmlns:a16="http://schemas.microsoft.com/office/drawing/2014/main" id="{FEA22A9B-F63F-4A77-96D8-C759823A0361}"/>
              </a:ext>
            </a:extLst>
          </p:cNvPr>
          <p:cNvSpPr/>
          <p:nvPr userDrawn="1"/>
        </p:nvSpPr>
        <p:spPr bwMode="auto">
          <a:xfrm>
            <a:off x="7363104" y="3069755"/>
            <a:ext cx="45720" cy="135015"/>
          </a:xfrm>
          <a:prstGeom prst="downArrow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8731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4533031E-8E27-4327-8742-65E6DAA86C39}"/>
              </a:ext>
            </a:extLst>
          </p:cNvPr>
          <p:cNvSpPr txBox="1"/>
          <p:nvPr userDrawn="1"/>
        </p:nvSpPr>
        <p:spPr>
          <a:xfrm>
            <a:off x="882384" y="2806983"/>
            <a:ext cx="7740860" cy="276999"/>
          </a:xfrm>
          <a:prstGeom prst="rect">
            <a:avLst/>
          </a:prstGeom>
          <a:solidFill>
            <a:srgbClr val="ACBCB8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200" b="1" dirty="0">
                <a:solidFill>
                  <a:schemeClr val="tx2">
                    <a:lumMod val="95000"/>
                    <a:lumOff val="5000"/>
                  </a:schemeClr>
                </a:solidFill>
              </a:rPr>
              <a:t>Geschäftsmodelle</a:t>
            </a:r>
          </a:p>
        </p:txBody>
      </p:sp>
      <p:pic>
        <p:nvPicPr>
          <p:cNvPr id="23" name="Grafik 22">
            <a:extLst>
              <a:ext uri="{FF2B5EF4-FFF2-40B4-BE49-F238E27FC236}">
                <a16:creationId xmlns:a16="http://schemas.microsoft.com/office/drawing/2014/main" id="{55743652-C8A4-458A-815C-C650FC3C10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729" y="1089534"/>
            <a:ext cx="1698939" cy="1215135"/>
          </a:xfrm>
          <a:prstGeom prst="rect">
            <a:avLst/>
          </a:prstGeom>
        </p:spPr>
      </p:pic>
      <p:sp>
        <p:nvSpPr>
          <p:cNvPr id="32" name="Textplatzhalter 4">
            <a:extLst>
              <a:ext uri="{FF2B5EF4-FFF2-40B4-BE49-F238E27FC236}">
                <a16:creationId xmlns:a16="http://schemas.microsoft.com/office/drawing/2014/main" id="{5076E03D-607D-4ED2-9AC0-BD6A6162163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03767" y="3564809"/>
            <a:ext cx="2498897" cy="2430270"/>
          </a:xfrm>
        </p:spPr>
        <p:txBody>
          <a:bodyPr lIns="72000" tIns="0" rIns="72000" anchor="t"/>
          <a:lstStyle>
            <a:lvl1pPr marL="108000" indent="-108000">
              <a:lnSpc>
                <a:spcPct val="100000"/>
              </a:lnSpc>
              <a:buClr>
                <a:srgbClr val="004388"/>
              </a:buClr>
              <a:buFont typeface="Wingdings" panose="05000000000000000000" pitchFamily="2" charset="2"/>
              <a:buChar char="§"/>
              <a:defRPr sz="1200">
                <a:latin typeface="Arial +Textkörper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latin typeface="Arial +Textkörper"/>
              </a:defRPr>
            </a:lvl2pPr>
            <a:lvl3pPr>
              <a:defRPr sz="1200">
                <a:latin typeface="Arial +Textkörper"/>
              </a:defRPr>
            </a:lvl3pPr>
            <a:lvl4pPr>
              <a:defRPr sz="1200">
                <a:latin typeface="Arial +Textkörper"/>
              </a:defRPr>
            </a:lvl4pPr>
            <a:lvl5pPr>
              <a:defRPr sz="1200">
                <a:latin typeface="Arial +Textkörper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33" name="Textplatzhalter 4">
            <a:extLst>
              <a:ext uri="{FF2B5EF4-FFF2-40B4-BE49-F238E27FC236}">
                <a16:creationId xmlns:a16="http://schemas.microsoft.com/office/drawing/2014/main" id="{E00BAB27-092F-48EC-9742-00FD0B0ED39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492674" y="3564809"/>
            <a:ext cx="2498897" cy="2430270"/>
          </a:xfrm>
        </p:spPr>
        <p:txBody>
          <a:bodyPr lIns="72000" tIns="0" rIns="72000" anchor="t"/>
          <a:lstStyle>
            <a:lvl1pPr marL="108000" indent="-108000">
              <a:lnSpc>
                <a:spcPct val="100000"/>
              </a:lnSpc>
              <a:buClr>
                <a:srgbClr val="004388"/>
              </a:buClr>
              <a:buFont typeface="Wingdings" panose="05000000000000000000" pitchFamily="2" charset="2"/>
              <a:buChar char="§"/>
              <a:defRPr sz="1200">
                <a:latin typeface="Arial +Textkörper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latin typeface="Arial +Textkörper"/>
              </a:defRPr>
            </a:lvl2pPr>
            <a:lvl3pPr>
              <a:defRPr sz="1200">
                <a:latin typeface="Arial +Textkörper"/>
              </a:defRPr>
            </a:lvl3pPr>
            <a:lvl4pPr>
              <a:defRPr sz="1200">
                <a:latin typeface="Arial +Textkörper"/>
              </a:defRPr>
            </a:lvl4pPr>
            <a:lvl5pPr>
              <a:defRPr sz="1200">
                <a:latin typeface="Arial +Textkörper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34" name="Textplatzhalter 4">
            <a:extLst>
              <a:ext uri="{FF2B5EF4-FFF2-40B4-BE49-F238E27FC236}">
                <a16:creationId xmlns:a16="http://schemas.microsoft.com/office/drawing/2014/main" id="{60AA6985-DE23-4B32-85D5-8683BAE0C07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057959" y="3564809"/>
            <a:ext cx="2565285" cy="2430270"/>
          </a:xfrm>
        </p:spPr>
        <p:txBody>
          <a:bodyPr lIns="72000" tIns="0" rIns="72000" anchor="t"/>
          <a:lstStyle>
            <a:lvl1pPr marL="108000" indent="-108000">
              <a:lnSpc>
                <a:spcPct val="100000"/>
              </a:lnSpc>
              <a:buClr>
                <a:srgbClr val="004388"/>
              </a:buClr>
              <a:buFont typeface="Wingdings" panose="05000000000000000000" pitchFamily="2" charset="2"/>
              <a:buChar char="§"/>
              <a:defRPr sz="1200">
                <a:latin typeface="Arial +Textkörper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latin typeface="Arial +Textkörper"/>
              </a:defRPr>
            </a:lvl2pPr>
            <a:lvl3pPr>
              <a:defRPr sz="1200">
                <a:latin typeface="Arial +Textkörper"/>
              </a:defRPr>
            </a:lvl3pPr>
            <a:lvl4pPr>
              <a:defRPr sz="1200">
                <a:latin typeface="Arial +Textkörper"/>
              </a:defRPr>
            </a:lvl4pPr>
            <a:lvl5pPr>
              <a:defRPr sz="1200">
                <a:latin typeface="Arial +Textkörper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</p:spTree>
    <p:extLst>
      <p:ext uri="{BB962C8B-B14F-4D97-AF65-F5344CB8AC3E}">
        <p14:creationId xmlns:p14="http://schemas.microsoft.com/office/powerpoint/2010/main" val="3381057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Name des Tafelbildes</a:t>
            </a:r>
          </a:p>
        </p:txBody>
      </p:sp>
      <p:sp>
        <p:nvSpPr>
          <p:cNvPr id="20" name="Rectangle 40"/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ln>
                  <a:noFill/>
                </a:ln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ln>
                  <a:noFill/>
                </a:ln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ln>
                <a:noFill/>
              </a:ln>
              <a:solidFill>
                <a:schemeClr val="tx2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5C337D-16F5-465C-B8F3-38B61592E0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7329" y="271286"/>
            <a:ext cx="3149600" cy="262473"/>
          </a:xfrm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Modultitel</a:t>
            </a:r>
          </a:p>
        </p:txBody>
      </p:sp>
      <p:graphicFrame>
        <p:nvGraphicFramePr>
          <p:cNvPr id="10" name="Tabelle 4">
            <a:extLst>
              <a:ext uri="{FF2B5EF4-FFF2-40B4-BE49-F238E27FC236}">
                <a16:creationId xmlns:a16="http://schemas.microsoft.com/office/drawing/2014/main" id="{11E6A82B-1C40-4DF6-A235-D640339B1D36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78118547"/>
              </p:ext>
            </p:extLst>
          </p:nvPr>
        </p:nvGraphicFramePr>
        <p:xfrm>
          <a:off x="477338" y="1134539"/>
          <a:ext cx="8280921" cy="48605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58325">
                  <a:extLst>
                    <a:ext uri="{9D8B030D-6E8A-4147-A177-3AD203B41FA5}">
                      <a16:colId xmlns:a16="http://schemas.microsoft.com/office/drawing/2014/main" val="3384347812"/>
                    </a:ext>
                  </a:extLst>
                </a:gridCol>
                <a:gridCol w="6122596">
                  <a:extLst>
                    <a:ext uri="{9D8B030D-6E8A-4147-A177-3AD203B41FA5}">
                      <a16:colId xmlns:a16="http://schemas.microsoft.com/office/drawing/2014/main" val="3816237443"/>
                    </a:ext>
                  </a:extLst>
                </a:gridCol>
              </a:tblGrid>
              <a:tr h="1282727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1" baseline="0" dirty="0">
                          <a:solidFill>
                            <a:schemeClr val="tx2"/>
                          </a:solidFill>
                        </a:rPr>
                        <a:t>Soziale Kontakte vernachlässigen</a:t>
                      </a:r>
                      <a:endParaRPr lang="de-DE" sz="1400" b="1" i="0" baseline="0" dirty="0">
                        <a:solidFill>
                          <a:schemeClr val="tx2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17704"/>
                  </a:ext>
                </a:extLst>
              </a:tr>
              <a:tr h="1282727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1" baseline="0" dirty="0">
                          <a:solidFill>
                            <a:schemeClr val="tx2"/>
                          </a:solidFill>
                        </a:rPr>
                        <a:t>Hobbys und Aufgaben </a:t>
                      </a: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1" baseline="0" dirty="0">
                          <a:solidFill>
                            <a:schemeClr val="tx2"/>
                          </a:solidFill>
                        </a:rPr>
                        <a:t>vernachlässigen</a:t>
                      </a:r>
                      <a:endParaRPr lang="de-DE" sz="1400" b="1" i="0" baseline="0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2378467"/>
                  </a:ext>
                </a:extLst>
              </a:tr>
              <a:tr h="1147543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1" baseline="0" dirty="0">
                          <a:solidFill>
                            <a:schemeClr val="tx2"/>
                          </a:solidFill>
                        </a:rPr>
                        <a:t>Konflikte</a:t>
                      </a:r>
                      <a:endParaRPr lang="de-DE" sz="1400" b="1" i="0" baseline="0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4378969"/>
                  </a:ext>
                </a:extLst>
              </a:tr>
              <a:tr h="1147543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1" baseline="0" dirty="0">
                          <a:solidFill>
                            <a:schemeClr val="tx2"/>
                          </a:solidFill>
                        </a:rPr>
                        <a:t>Körperliche Anzeichen</a:t>
                      </a:r>
                      <a:endParaRPr lang="de-DE" sz="1400" b="1" i="0" baseline="0" dirty="0">
                        <a:solidFill>
                          <a:schemeClr val="tx2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de-DE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49194552"/>
                  </a:ext>
                </a:extLst>
              </a:tr>
            </a:tbl>
          </a:graphicData>
        </a:graphic>
      </p:graphicFrame>
      <p:sp>
        <p:nvSpPr>
          <p:cNvPr id="13" name="Textplatzhalter 4">
            <a:extLst>
              <a:ext uri="{FF2B5EF4-FFF2-40B4-BE49-F238E27FC236}">
                <a16:creationId xmlns:a16="http://schemas.microsoft.com/office/drawing/2014/main" id="{9A8F8BB6-6919-452F-A4B5-C2FB5C6BC2C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637579" y="1134539"/>
            <a:ext cx="6120680" cy="1260139"/>
          </a:xfrm>
        </p:spPr>
        <p:txBody>
          <a:bodyPr lIns="72000" tIns="0" rIns="72000" anchor="ctr"/>
          <a:lstStyle>
            <a:lvl1pPr marL="108000" indent="-108000">
              <a:lnSpc>
                <a:spcPct val="100000"/>
              </a:lnSpc>
              <a:buClr>
                <a:srgbClr val="004388"/>
              </a:buClr>
              <a:buFont typeface="Wingdings" panose="05000000000000000000" pitchFamily="2" charset="2"/>
              <a:buChar char="§"/>
              <a:defRPr sz="1200">
                <a:latin typeface="Arial +Textkörper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latin typeface="Arial +Textkörper"/>
              </a:defRPr>
            </a:lvl2pPr>
            <a:lvl3pPr>
              <a:defRPr sz="1200">
                <a:latin typeface="Arial +Textkörper"/>
              </a:defRPr>
            </a:lvl3pPr>
            <a:lvl4pPr>
              <a:defRPr sz="1200">
                <a:latin typeface="Arial +Textkörper"/>
              </a:defRPr>
            </a:lvl4pPr>
            <a:lvl5pPr>
              <a:defRPr sz="1200">
                <a:latin typeface="Arial +Textkörper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14" name="Textplatzhalter 4">
            <a:extLst>
              <a:ext uri="{FF2B5EF4-FFF2-40B4-BE49-F238E27FC236}">
                <a16:creationId xmlns:a16="http://schemas.microsoft.com/office/drawing/2014/main" id="{899B4D27-B175-47CB-A3FA-6CDC050FE3A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637579" y="2439684"/>
            <a:ext cx="6120680" cy="1215135"/>
          </a:xfrm>
        </p:spPr>
        <p:txBody>
          <a:bodyPr lIns="72000" tIns="0" rIns="72000" anchor="ctr"/>
          <a:lstStyle>
            <a:lvl1pPr marL="108000" indent="-108000">
              <a:lnSpc>
                <a:spcPct val="100000"/>
              </a:lnSpc>
              <a:buClr>
                <a:srgbClr val="004388"/>
              </a:buClr>
              <a:buFont typeface="Wingdings" panose="05000000000000000000" pitchFamily="2" charset="2"/>
              <a:buChar char="§"/>
              <a:defRPr sz="1200">
                <a:latin typeface="Arial +Textkörper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latin typeface="Arial +Textkörper"/>
              </a:defRPr>
            </a:lvl2pPr>
            <a:lvl3pPr>
              <a:defRPr sz="1200">
                <a:latin typeface="Arial +Textkörper"/>
              </a:defRPr>
            </a:lvl3pPr>
            <a:lvl4pPr>
              <a:defRPr sz="1200">
                <a:latin typeface="Arial +Textkörper"/>
              </a:defRPr>
            </a:lvl4pPr>
            <a:lvl5pPr>
              <a:defRPr sz="1200">
                <a:latin typeface="Arial +Textkörper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15" name="Textplatzhalter 4">
            <a:extLst>
              <a:ext uri="{FF2B5EF4-FFF2-40B4-BE49-F238E27FC236}">
                <a16:creationId xmlns:a16="http://schemas.microsoft.com/office/drawing/2014/main" id="{D6A67304-E8B0-470E-8979-5F2C47AFBDD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637579" y="3699825"/>
            <a:ext cx="6120680" cy="1170130"/>
          </a:xfrm>
        </p:spPr>
        <p:txBody>
          <a:bodyPr lIns="72000" tIns="0" rIns="72000" anchor="ctr"/>
          <a:lstStyle>
            <a:lvl1pPr marL="108000" indent="-108000">
              <a:lnSpc>
                <a:spcPct val="100000"/>
              </a:lnSpc>
              <a:buClr>
                <a:srgbClr val="004388"/>
              </a:buClr>
              <a:buFont typeface="Wingdings" panose="05000000000000000000" pitchFamily="2" charset="2"/>
              <a:buChar char="§"/>
              <a:defRPr sz="1200">
                <a:latin typeface="Arial +Textkörper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latin typeface="Arial +Textkörper"/>
              </a:defRPr>
            </a:lvl2pPr>
            <a:lvl3pPr>
              <a:defRPr sz="1200">
                <a:latin typeface="Arial +Textkörper"/>
              </a:defRPr>
            </a:lvl3pPr>
            <a:lvl4pPr>
              <a:defRPr sz="1200">
                <a:latin typeface="Arial +Textkörper"/>
              </a:defRPr>
            </a:lvl4pPr>
            <a:lvl5pPr>
              <a:defRPr sz="1200">
                <a:latin typeface="Arial +Textkörper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18" name="Textplatzhalter 4">
            <a:extLst>
              <a:ext uri="{FF2B5EF4-FFF2-40B4-BE49-F238E27FC236}">
                <a16:creationId xmlns:a16="http://schemas.microsoft.com/office/drawing/2014/main" id="{98F8722F-FC94-42A8-A33D-4CEFC3578D2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637579" y="4869954"/>
            <a:ext cx="6120680" cy="1170130"/>
          </a:xfrm>
        </p:spPr>
        <p:txBody>
          <a:bodyPr lIns="72000" tIns="0" rIns="72000" anchor="ctr"/>
          <a:lstStyle>
            <a:lvl1pPr marL="108000" indent="-108000">
              <a:lnSpc>
                <a:spcPct val="100000"/>
              </a:lnSpc>
              <a:buClr>
                <a:srgbClr val="004388"/>
              </a:buClr>
              <a:buFont typeface="Wingdings" panose="05000000000000000000" pitchFamily="2" charset="2"/>
              <a:buChar char="§"/>
              <a:defRPr sz="1200">
                <a:latin typeface="Arial +Textkörper"/>
              </a:defRPr>
            </a:lvl1pPr>
            <a:lvl2pPr marL="0" indent="0">
              <a:lnSpc>
                <a:spcPct val="100000"/>
              </a:lnSpc>
              <a:spcBef>
                <a:spcPts val="0"/>
              </a:spcBef>
              <a:buNone/>
              <a:defRPr sz="1200" baseline="0">
                <a:latin typeface="Arial +Textkörper"/>
              </a:defRPr>
            </a:lvl2pPr>
            <a:lvl3pPr>
              <a:defRPr sz="1200">
                <a:latin typeface="Arial +Textkörper"/>
              </a:defRPr>
            </a:lvl3pPr>
            <a:lvl4pPr>
              <a:defRPr sz="1200">
                <a:latin typeface="Arial +Textkörper"/>
              </a:defRPr>
            </a:lvl4pPr>
            <a:lvl5pPr>
              <a:defRPr sz="1200">
                <a:latin typeface="Arial +Textkörper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</p:spTree>
    <p:extLst>
      <p:ext uri="{BB962C8B-B14F-4D97-AF65-F5344CB8AC3E}">
        <p14:creationId xmlns:p14="http://schemas.microsoft.com/office/powerpoint/2010/main" val="746245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Name des Tafelbildes</a:t>
            </a:r>
          </a:p>
        </p:txBody>
      </p:sp>
      <p:sp>
        <p:nvSpPr>
          <p:cNvPr id="20" name="Rectangle 40"/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ln>
                  <a:noFill/>
                </a:ln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ln>
                  <a:noFill/>
                </a:ln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ln>
                <a:noFill/>
              </a:ln>
              <a:solidFill>
                <a:schemeClr val="tx2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5C337D-16F5-465C-B8F3-38B61592E0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7329" y="271286"/>
            <a:ext cx="3149600" cy="262473"/>
          </a:xfrm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Modultitel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A0B4612B-A099-4D27-9BC2-1EB7974ACBD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41"/>
          <a:stretch/>
        </p:blipFill>
        <p:spPr>
          <a:xfrm>
            <a:off x="2187529" y="909514"/>
            <a:ext cx="6332989" cy="1248895"/>
          </a:xfrm>
          <a:prstGeom prst="rect">
            <a:avLst/>
          </a:prstGeom>
        </p:spPr>
      </p:pic>
      <p:graphicFrame>
        <p:nvGraphicFramePr>
          <p:cNvPr id="12" name="Tabelle 33">
            <a:extLst>
              <a:ext uri="{FF2B5EF4-FFF2-40B4-BE49-F238E27FC236}">
                <a16:creationId xmlns:a16="http://schemas.microsoft.com/office/drawing/2014/main" id="{484C4550-7C62-49BB-B6A3-F097854FD84F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425900182"/>
              </p:ext>
            </p:extLst>
          </p:nvPr>
        </p:nvGraphicFramePr>
        <p:xfrm>
          <a:off x="432333" y="2214658"/>
          <a:ext cx="8235917" cy="37354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58148">
                  <a:extLst>
                    <a:ext uri="{9D8B030D-6E8A-4147-A177-3AD203B41FA5}">
                      <a16:colId xmlns:a16="http://schemas.microsoft.com/office/drawing/2014/main" val="766606142"/>
                    </a:ext>
                  </a:extLst>
                </a:gridCol>
                <a:gridCol w="2225923">
                  <a:extLst>
                    <a:ext uri="{9D8B030D-6E8A-4147-A177-3AD203B41FA5}">
                      <a16:colId xmlns:a16="http://schemas.microsoft.com/office/drawing/2014/main" val="2888729261"/>
                    </a:ext>
                  </a:extLst>
                </a:gridCol>
                <a:gridCol w="2225923">
                  <a:extLst>
                    <a:ext uri="{9D8B030D-6E8A-4147-A177-3AD203B41FA5}">
                      <a16:colId xmlns:a16="http://schemas.microsoft.com/office/drawing/2014/main" val="1097452612"/>
                    </a:ext>
                  </a:extLst>
                </a:gridCol>
                <a:gridCol w="2225923">
                  <a:extLst>
                    <a:ext uri="{9D8B030D-6E8A-4147-A177-3AD203B41FA5}">
                      <a16:colId xmlns:a16="http://schemas.microsoft.com/office/drawing/2014/main" val="1533410825"/>
                    </a:ext>
                  </a:extLst>
                </a:gridCol>
              </a:tblGrid>
              <a:tr h="933854">
                <a:tc>
                  <a:txBody>
                    <a:bodyPr/>
                    <a:lstStyle/>
                    <a:p>
                      <a:pPr algn="ctr"/>
                      <a:r>
                        <a:rPr lang="de-DE" sz="1400" b="1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Maurice</a:t>
                      </a:r>
                      <a:endParaRPr lang="de-DE" sz="1400" b="1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180000" marB="180000" anchor="ctr"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de-DE" sz="1200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 marT="180000" marB="180000"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de-DE" sz="1200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 marT="180000" marB="180000">
                    <a:solidFill>
                      <a:schemeClr val="tx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de-DE" sz="1200" dirty="0">
                        <a:ln>
                          <a:noFill/>
                        </a:ln>
                        <a:solidFill>
                          <a:schemeClr val="tx2"/>
                        </a:solidFill>
                      </a:endParaRPr>
                    </a:p>
                  </a:txBody>
                  <a:tcPr marT="180000" marB="180000">
                    <a:solidFill>
                      <a:schemeClr val="tx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398182"/>
                  </a:ext>
                </a:extLst>
              </a:tr>
              <a:tr h="933854">
                <a:tc>
                  <a:txBody>
                    <a:bodyPr/>
                    <a:lstStyle/>
                    <a:p>
                      <a:pPr algn="ctr"/>
                      <a:r>
                        <a:rPr lang="de-DE" sz="1400" b="1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Ayla</a:t>
                      </a:r>
                      <a:endParaRPr lang="de-DE" sz="1400" b="1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180000" marB="180000" anchor="ctr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extLst>
                  <a:ext uri="{0D108BD9-81ED-4DB2-BD59-A6C34878D82A}">
                    <a16:rowId xmlns:a16="http://schemas.microsoft.com/office/drawing/2014/main" val="559303047"/>
                  </a:ext>
                </a:extLst>
              </a:tr>
              <a:tr h="933854">
                <a:tc>
                  <a:txBody>
                    <a:bodyPr/>
                    <a:lstStyle/>
                    <a:p>
                      <a:pPr algn="ctr"/>
                      <a:r>
                        <a:rPr lang="de-DE" sz="1400" b="1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Carlo</a:t>
                      </a:r>
                      <a:endParaRPr lang="de-DE" sz="1400" b="1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180000" marB="180000" anchor="ctr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extLst>
                  <a:ext uri="{0D108BD9-81ED-4DB2-BD59-A6C34878D82A}">
                    <a16:rowId xmlns:a16="http://schemas.microsoft.com/office/drawing/2014/main" val="3399866380"/>
                  </a:ext>
                </a:extLst>
              </a:tr>
              <a:tr h="933854">
                <a:tc>
                  <a:txBody>
                    <a:bodyPr/>
                    <a:lstStyle/>
                    <a:p>
                      <a:pPr algn="ctr"/>
                      <a:r>
                        <a:rPr lang="de-DE" sz="1400" b="1" dirty="0">
                          <a:ln>
                            <a:noFill/>
                          </a:ln>
                          <a:solidFill>
                            <a:schemeClr val="tx2"/>
                          </a:solidFill>
                        </a:rPr>
                        <a:t>Finja</a:t>
                      </a:r>
                      <a:endParaRPr lang="de-DE" sz="1400" b="1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T="180000" marB="180000" anchor="ctr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de-DE" sz="1200" b="0" i="0" u="none" strike="noStrike" kern="1200" baseline="30000" dirty="0">
                        <a:ln>
                          <a:noFill/>
                        </a:ln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180000" marB="180000"/>
                </a:tc>
                <a:extLst>
                  <a:ext uri="{0D108BD9-81ED-4DB2-BD59-A6C34878D82A}">
                    <a16:rowId xmlns:a16="http://schemas.microsoft.com/office/drawing/2014/main" val="1721108181"/>
                  </a:ext>
                </a:extLst>
              </a:tr>
            </a:tbl>
          </a:graphicData>
        </a:graphic>
      </p:graphicFrame>
      <p:sp>
        <p:nvSpPr>
          <p:cNvPr id="16" name="Textplatzhalter 7">
            <a:extLst>
              <a:ext uri="{FF2B5EF4-FFF2-40B4-BE49-F238E27FC236}">
                <a16:creationId xmlns:a16="http://schemas.microsoft.com/office/drawing/2014/main" id="{E30DB711-7E75-475E-8E48-487D957E1A9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007509" y="2214659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17" name="Textplatzhalter 7">
            <a:extLst>
              <a:ext uri="{FF2B5EF4-FFF2-40B4-BE49-F238E27FC236}">
                <a16:creationId xmlns:a16="http://schemas.microsoft.com/office/drawing/2014/main" id="{413C9D27-DEFB-4852-A7A7-02E148C20DC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57759" y="2214659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18" name="Textplatzhalter 7">
            <a:extLst>
              <a:ext uri="{FF2B5EF4-FFF2-40B4-BE49-F238E27FC236}">
                <a16:creationId xmlns:a16="http://schemas.microsoft.com/office/drawing/2014/main" id="{EB57C1EE-6734-484B-9724-7396A5BCA85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463004" y="2214659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19" name="Textplatzhalter 7">
            <a:extLst>
              <a:ext uri="{FF2B5EF4-FFF2-40B4-BE49-F238E27FC236}">
                <a16:creationId xmlns:a16="http://schemas.microsoft.com/office/drawing/2014/main" id="{8CC16E9E-1971-4E63-9687-6E44A5DFC3E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007509" y="3159764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21" name="Textplatzhalter 7">
            <a:extLst>
              <a:ext uri="{FF2B5EF4-FFF2-40B4-BE49-F238E27FC236}">
                <a16:creationId xmlns:a16="http://schemas.microsoft.com/office/drawing/2014/main" id="{0280973E-9192-4E0C-9C13-9A8E0D10A1A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257759" y="3159764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22" name="Textplatzhalter 7">
            <a:extLst>
              <a:ext uri="{FF2B5EF4-FFF2-40B4-BE49-F238E27FC236}">
                <a16:creationId xmlns:a16="http://schemas.microsoft.com/office/drawing/2014/main" id="{C24C267D-2153-4295-93B8-8E4C2143635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463004" y="3159764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23" name="Textplatzhalter 7">
            <a:extLst>
              <a:ext uri="{FF2B5EF4-FFF2-40B4-BE49-F238E27FC236}">
                <a16:creationId xmlns:a16="http://schemas.microsoft.com/office/drawing/2014/main" id="{0D44B2BE-FF23-4680-A131-D650AB6EB1E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007509" y="4104869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24" name="Textplatzhalter 7">
            <a:extLst>
              <a:ext uri="{FF2B5EF4-FFF2-40B4-BE49-F238E27FC236}">
                <a16:creationId xmlns:a16="http://schemas.microsoft.com/office/drawing/2014/main" id="{F6FB20D1-57B5-468C-9563-F119DBA7A02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257759" y="4104869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25" name="Textplatzhalter 7">
            <a:extLst>
              <a:ext uri="{FF2B5EF4-FFF2-40B4-BE49-F238E27FC236}">
                <a16:creationId xmlns:a16="http://schemas.microsoft.com/office/drawing/2014/main" id="{2301610C-8481-4520-9750-42EA7A43D5E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463004" y="4104869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26" name="Textplatzhalter 7">
            <a:extLst>
              <a:ext uri="{FF2B5EF4-FFF2-40B4-BE49-F238E27FC236}">
                <a16:creationId xmlns:a16="http://schemas.microsoft.com/office/drawing/2014/main" id="{C67D9FC8-FE9E-46CA-A50B-F12965783F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007509" y="5049974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27" name="Textplatzhalter 7">
            <a:extLst>
              <a:ext uri="{FF2B5EF4-FFF2-40B4-BE49-F238E27FC236}">
                <a16:creationId xmlns:a16="http://schemas.microsoft.com/office/drawing/2014/main" id="{D3AF1F95-16D7-4235-AB54-B0A43708B80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257759" y="5049974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  <p:sp>
        <p:nvSpPr>
          <p:cNvPr id="28" name="Textplatzhalter 7">
            <a:extLst>
              <a:ext uri="{FF2B5EF4-FFF2-40B4-BE49-F238E27FC236}">
                <a16:creationId xmlns:a16="http://schemas.microsoft.com/office/drawing/2014/main" id="{677D0016-EC64-4B03-BAFB-A57D8805DE0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463004" y="5049974"/>
            <a:ext cx="2160240" cy="900100"/>
          </a:xfrm>
        </p:spPr>
        <p:txBody>
          <a:bodyPr anchor="ctr"/>
          <a:lstStyle>
            <a:lvl1pPr algn="ctr">
              <a:lnSpc>
                <a:spcPct val="100000"/>
              </a:lnSpc>
              <a:defRPr sz="14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400">
                <a:latin typeface="+mn-lt"/>
              </a:defRPr>
            </a:lvl3pPr>
            <a:lvl4pPr>
              <a:defRPr sz="1400">
                <a:latin typeface="+mn-lt"/>
              </a:defRPr>
            </a:lvl4pPr>
            <a:lvl5pPr>
              <a:defRPr sz="1400">
                <a:latin typeface="+mn-lt"/>
              </a:defRPr>
            </a:lvl5pPr>
          </a:lstStyle>
          <a:p>
            <a:pPr lvl="0"/>
            <a:r>
              <a:rPr lang="de-DE" dirty="0"/>
              <a:t>Text einfügen</a:t>
            </a:r>
          </a:p>
        </p:txBody>
      </p:sp>
    </p:spTree>
    <p:extLst>
      <p:ext uri="{BB962C8B-B14F-4D97-AF65-F5344CB8AC3E}">
        <p14:creationId xmlns:p14="http://schemas.microsoft.com/office/powerpoint/2010/main" val="2390297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af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Name des Tafelbildes</a:t>
            </a:r>
          </a:p>
        </p:txBody>
      </p:sp>
      <p:sp>
        <p:nvSpPr>
          <p:cNvPr id="20" name="Rectangle 40"/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ln>
                  <a:noFill/>
                </a:ln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ln>
                  <a:noFill/>
                </a:ln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ln>
                  <a:noFill/>
                </a:ln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ln>
                <a:noFill/>
              </a:ln>
              <a:solidFill>
                <a:schemeClr val="tx2"/>
              </a:solidFill>
            </a:endParaRP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5C337D-16F5-465C-B8F3-38B61592E07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87329" y="271286"/>
            <a:ext cx="3149600" cy="262473"/>
          </a:xfrm>
        </p:spPr>
        <p:txBody>
          <a:bodyPr anchor="b"/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de-DE" dirty="0"/>
              <a:t>Modultitel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E44656DD-00C5-4ADE-84B0-0A5976C08457}"/>
              </a:ext>
            </a:extLst>
          </p:cNvPr>
          <p:cNvSpPr txBox="1"/>
          <p:nvPr userDrawn="1"/>
        </p:nvSpPr>
        <p:spPr>
          <a:xfrm>
            <a:off x="387329" y="4959964"/>
            <a:ext cx="832592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</a:rPr>
              <a:t>Copyright: Stiftung Medienpädagogik Bayern</a:t>
            </a:r>
            <a:b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</a:rPr>
            </a:br>
            <a: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</a:rPr>
              <a:t>Entwicklung der Materialien gefördert durch die Bayerische Staatskanzlei.</a:t>
            </a:r>
            <a:b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</a:rPr>
            </a:br>
            <a: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</a:rPr>
              <a:t>Alle Rechte vorbehalten.</a:t>
            </a:r>
            <a:b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</a:rPr>
            </a:br>
            <a: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</a:rPr>
              <a:t>Die in der Präsentation vorhandenen Bilder sind urheberrechtlich geschützt und dürfen </a:t>
            </a:r>
            <a:b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</a:rPr>
            </a:br>
            <a:r>
              <a:rPr lang="de-DE" sz="1200" dirty="0">
                <a:solidFill>
                  <a:schemeClr val="tx2">
                    <a:lumMod val="95000"/>
                    <a:lumOff val="5000"/>
                  </a:schemeClr>
                </a:solidFill>
                <a:effectLst/>
                <a:latin typeface="Arial" panose="020B0604020202020204" pitchFamily="34" charset="0"/>
              </a:rPr>
              <a:t>nicht von dieser getrennt verwendet werden.</a:t>
            </a:r>
            <a:endParaRPr lang="de-DE" sz="1200" dirty="0">
              <a:solidFill>
                <a:schemeClr val="tx2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273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7350" y="1660525"/>
            <a:ext cx="8415338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215" tIns="52111" rIns="104215" bIns="521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029" name="Line 34"/>
          <p:cNvSpPr>
            <a:spLocks noChangeShapeType="1"/>
          </p:cNvSpPr>
          <p:nvPr/>
        </p:nvSpPr>
        <p:spPr bwMode="auto">
          <a:xfrm>
            <a:off x="441326" y="6070600"/>
            <a:ext cx="8293100" cy="0"/>
          </a:xfrm>
          <a:prstGeom prst="line">
            <a:avLst/>
          </a:prstGeom>
          <a:noFill/>
          <a:ln w="50800">
            <a:solidFill>
              <a:srgbClr val="00438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030" name="Line 39"/>
          <p:cNvSpPr>
            <a:spLocks noChangeShapeType="1"/>
          </p:cNvSpPr>
          <p:nvPr/>
        </p:nvSpPr>
        <p:spPr bwMode="auto">
          <a:xfrm>
            <a:off x="441326" y="931863"/>
            <a:ext cx="8293100" cy="0"/>
          </a:xfrm>
          <a:prstGeom prst="line">
            <a:avLst/>
          </a:prstGeom>
          <a:noFill/>
          <a:ln w="50800">
            <a:solidFill>
              <a:srgbClr val="00438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032" name="Rectangle 42"/>
          <p:cNvSpPr>
            <a:spLocks noChangeArrowheads="1"/>
          </p:cNvSpPr>
          <p:nvPr/>
        </p:nvSpPr>
        <p:spPr bwMode="auto">
          <a:xfrm>
            <a:off x="387350" y="431800"/>
            <a:ext cx="835660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5" tIns="45700" rIns="91395" bIns="45700"/>
          <a:lstStyle>
            <a:lvl1pPr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159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ts val="2300"/>
              </a:lnSpc>
              <a:spcAft>
                <a:spcPct val="100000"/>
              </a:spcAft>
            </a:pPr>
            <a:endParaRPr lang="de-DE" sz="2000" b="1">
              <a:solidFill>
                <a:schemeClr val="tx2"/>
              </a:solidFill>
            </a:endParaRPr>
          </a:p>
        </p:txBody>
      </p:sp>
      <p:sp>
        <p:nvSpPr>
          <p:cNvPr id="1033" name="Rectangle 44"/>
          <p:cNvSpPr>
            <a:spLocks noGrp="1" noChangeArrowheads="1"/>
          </p:cNvSpPr>
          <p:nvPr>
            <p:ph type="title"/>
          </p:nvPr>
        </p:nvSpPr>
        <p:spPr bwMode="auto">
          <a:xfrm>
            <a:off x="387350" y="323850"/>
            <a:ext cx="8415338" cy="70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Titelmasterformat durch Klicken bearbeiten</a:t>
            </a:r>
          </a:p>
        </p:txBody>
      </p:sp>
      <p:sp>
        <p:nvSpPr>
          <p:cNvPr id="8" name="Rectangle 40"/>
          <p:cNvSpPr txBox="1">
            <a:spLocks noChangeArrowheads="1"/>
          </p:cNvSpPr>
          <p:nvPr userDrawn="1"/>
        </p:nvSpPr>
        <p:spPr bwMode="auto">
          <a:xfrm>
            <a:off x="6643024" y="6161632"/>
            <a:ext cx="2133601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de-DE" sz="800" b="0" i="0" u="none" strike="noStrike" kern="1200" baseline="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rPr>
              <a:t>www.medienfuehrerschein.bayern</a:t>
            </a:r>
            <a:endParaRPr lang="de-DE" dirty="0"/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7003064" y="298834"/>
            <a:ext cx="1688174" cy="512379"/>
          </a:xfrm>
          <a:prstGeom prst="rect">
            <a:avLst/>
          </a:prstGeom>
        </p:spPr>
      </p:pic>
      <p:sp>
        <p:nvSpPr>
          <p:cNvPr id="9" name="Rectangle 40">
            <a:extLst>
              <a:ext uri="{FF2B5EF4-FFF2-40B4-BE49-F238E27FC236}">
                <a16:creationId xmlns:a16="http://schemas.microsoft.com/office/drawing/2014/main" id="{0858243A-CACB-408F-81B5-9C796C561EA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95424" y="6314032"/>
            <a:ext cx="2133601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de-DE" sz="800" b="0" i="0" u="none" strike="noStrike" kern="1200" baseline="0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www.medienfuehrerschein.bayern</a:t>
            </a:r>
            <a:endParaRPr lang="de-DE" dirty="0">
              <a:solidFill>
                <a:schemeClr val="tx2"/>
              </a:solidFill>
            </a:endParaRPr>
          </a:p>
        </p:txBody>
      </p:sp>
      <p:sp>
        <p:nvSpPr>
          <p:cNvPr id="11" name="Rectangle 40">
            <a:extLst>
              <a:ext uri="{FF2B5EF4-FFF2-40B4-BE49-F238E27FC236}">
                <a16:creationId xmlns:a16="http://schemas.microsoft.com/office/drawing/2014/main" id="{7740E060-C21C-43A4-B41B-9F77ADB0765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87350" y="6161631"/>
            <a:ext cx="2565264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395" tIns="45700" rIns="91395" bIns="4570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schemeClr val="tx2"/>
                </a:solidFill>
              </a:rPr>
              <a:t>Seite </a:t>
            </a:r>
            <a:fld id="{B5447626-1553-4A18-BC71-2D7C38194047}" type="slidenum">
              <a:rPr lang="de-DE" smtClean="0">
                <a:solidFill>
                  <a:schemeClr val="tx2"/>
                </a:solidFill>
              </a:rPr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r>
              <a:rPr lang="de-DE" dirty="0">
                <a:solidFill>
                  <a:schemeClr val="tx2"/>
                </a:solidFill>
              </a:rPr>
              <a:t> | </a:t>
            </a:r>
            <a:r>
              <a:rPr lang="de-DE" sz="800" b="0" i="0" u="none" strike="noStrike" kern="1200" baseline="0" dirty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+mn-cs"/>
              </a:rPr>
              <a:t>Stiftung Medienpädagogik Bayern</a:t>
            </a:r>
            <a:endParaRPr lang="de-DE" dirty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</p:sldLayoutIdLst>
  <p:hf hdr="0" dt="0"/>
  <p:txStyles>
    <p:titleStyle>
      <a:lvl1pPr algn="l" defTabSz="915965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5965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2pPr>
      <a:lvl3pPr algn="l" defTabSz="915965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3pPr>
      <a:lvl4pPr algn="l" defTabSz="915965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4pPr>
      <a:lvl5pPr algn="l" defTabSz="915965" rtl="0" eaLnBrk="0" fontAlgn="base" hangingPunct="0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5pPr>
      <a:lvl6pPr marL="457189" algn="l" defTabSz="915965" rtl="0" fontAlgn="base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6pPr>
      <a:lvl7pPr marL="914377" algn="l" defTabSz="915965" rtl="0" fontAlgn="base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7pPr>
      <a:lvl8pPr marL="1371566" algn="l" defTabSz="915965" rtl="0" fontAlgn="base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8pPr>
      <a:lvl9pPr marL="1828754" algn="l" defTabSz="915965" rtl="0" fontAlgn="base">
        <a:lnSpc>
          <a:spcPts val="2300"/>
        </a:lnSpc>
        <a:spcBef>
          <a:spcPct val="0"/>
        </a:spcBef>
        <a:spcAft>
          <a:spcPct val="100000"/>
        </a:spcAft>
        <a:defRPr sz="2000" b="1">
          <a:solidFill>
            <a:schemeClr val="tx2"/>
          </a:solidFill>
          <a:latin typeface="Arial" charset="0"/>
        </a:defRPr>
      </a:lvl9pPr>
    </p:titleStyle>
    <p:bodyStyle>
      <a:lvl1pPr marL="342891" indent="-342891" algn="l" defTabSz="915965" rtl="0" eaLnBrk="0" fontAlgn="base" hangingPunct="0">
        <a:lnSpc>
          <a:spcPts val="2300"/>
        </a:lnSpc>
        <a:spcBef>
          <a:spcPct val="0"/>
        </a:spcBef>
        <a:spcAft>
          <a:spcPct val="0"/>
        </a:spcAft>
        <a:defRPr>
          <a:solidFill>
            <a:srgbClr val="000000"/>
          </a:solidFill>
          <a:latin typeface="+mn-lt"/>
          <a:ea typeface="+mn-ea"/>
          <a:cs typeface="+mn-cs"/>
        </a:defRPr>
      </a:lvl1pPr>
      <a:lvl2pPr marL="180970" indent="-179384" algn="l" defTabSz="915965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4388"/>
        </a:buClr>
        <a:buFont typeface="Wingdings" panose="05000000000000000000" pitchFamily="2" charset="2"/>
        <a:buChar char="§"/>
        <a:defRPr baseline="0">
          <a:solidFill>
            <a:schemeClr val="tx2">
              <a:lumMod val="95000"/>
              <a:lumOff val="5000"/>
            </a:schemeClr>
          </a:solidFill>
          <a:latin typeface="Calibri" panose="020F0502020204030204" pitchFamily="34" charset="0"/>
        </a:defRPr>
      </a:lvl2pPr>
      <a:lvl3pPr marL="360354" indent="-177796" algn="l" defTabSz="915965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4388"/>
        </a:buClr>
        <a:buFont typeface="Wingdings" panose="05000000000000000000" pitchFamily="2" charset="2"/>
        <a:buChar char="§"/>
        <a:defRPr baseline="0">
          <a:solidFill>
            <a:schemeClr val="tx2">
              <a:lumMod val="95000"/>
              <a:lumOff val="5000"/>
            </a:schemeClr>
          </a:solidFill>
          <a:latin typeface="Calibri" panose="020F0502020204030204" pitchFamily="34" charset="0"/>
        </a:defRPr>
      </a:lvl3pPr>
      <a:lvl4pPr marL="541325" indent="-179384" algn="l" defTabSz="915965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4388"/>
        </a:buClr>
        <a:buFont typeface="Wingdings" panose="05000000000000000000" pitchFamily="2" charset="2"/>
        <a:buChar char="§"/>
        <a:defRPr baseline="0">
          <a:solidFill>
            <a:schemeClr val="tx2">
              <a:lumMod val="95000"/>
              <a:lumOff val="5000"/>
            </a:schemeClr>
          </a:solidFill>
          <a:latin typeface="Calibri" panose="020F0502020204030204" pitchFamily="34" charset="0"/>
        </a:defRPr>
      </a:lvl4pPr>
      <a:lvl5pPr marL="717533" indent="-174621" algn="l" defTabSz="915965" rtl="0" eaLnBrk="0" fontAlgn="base" hangingPunct="0">
        <a:lnSpc>
          <a:spcPct val="110000"/>
        </a:lnSpc>
        <a:spcBef>
          <a:spcPct val="20000"/>
        </a:spcBef>
        <a:spcAft>
          <a:spcPct val="0"/>
        </a:spcAft>
        <a:buClr>
          <a:srgbClr val="004388"/>
        </a:buClr>
        <a:buFont typeface="Wingdings" panose="05000000000000000000" pitchFamily="2" charset="2"/>
        <a:buChar char="§"/>
        <a:defRPr baseline="0">
          <a:solidFill>
            <a:schemeClr val="tx2">
              <a:lumMod val="95000"/>
              <a:lumOff val="5000"/>
            </a:schemeClr>
          </a:solidFill>
          <a:latin typeface="Calibri" panose="020F0502020204030204" pitchFamily="34" charset="0"/>
        </a:defRPr>
      </a:lvl5pPr>
      <a:lvl6pPr marL="1174721" indent="-174621" algn="l" defTabSz="915965" rtl="0" fontAlgn="base">
        <a:lnSpc>
          <a:spcPct val="110000"/>
        </a:lnSpc>
        <a:spcBef>
          <a:spcPct val="20000"/>
        </a:spcBef>
        <a:spcAft>
          <a:spcPct val="0"/>
        </a:spcAft>
        <a:buClr>
          <a:srgbClr val="F7B100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1631910" indent="-174621" algn="l" defTabSz="915965" rtl="0" fontAlgn="base">
        <a:lnSpc>
          <a:spcPct val="110000"/>
        </a:lnSpc>
        <a:spcBef>
          <a:spcPct val="20000"/>
        </a:spcBef>
        <a:spcAft>
          <a:spcPct val="0"/>
        </a:spcAft>
        <a:buClr>
          <a:srgbClr val="F7B100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2089098" indent="-174621" algn="l" defTabSz="915965" rtl="0" fontAlgn="base">
        <a:lnSpc>
          <a:spcPct val="110000"/>
        </a:lnSpc>
        <a:spcBef>
          <a:spcPct val="20000"/>
        </a:spcBef>
        <a:spcAft>
          <a:spcPct val="0"/>
        </a:spcAft>
        <a:buClr>
          <a:srgbClr val="F7B100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2546287" indent="-174621" algn="l" defTabSz="915965" rtl="0" fontAlgn="base">
        <a:lnSpc>
          <a:spcPct val="110000"/>
        </a:lnSpc>
        <a:spcBef>
          <a:spcPct val="20000"/>
        </a:spcBef>
        <a:spcAft>
          <a:spcPct val="0"/>
        </a:spcAft>
        <a:buClr>
          <a:srgbClr val="F7B100"/>
        </a:buClr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7350" y="323850"/>
            <a:ext cx="8415338" cy="706438"/>
          </a:xfrm>
        </p:spPr>
        <p:txBody>
          <a:bodyPr/>
          <a:lstStyle/>
          <a:p>
            <a:r>
              <a:rPr lang="de-DE" sz="1700" dirty="0"/>
              <a:t>Digitale Spiele hinterfragen und verantwortungsvoll nutzen</a:t>
            </a:r>
          </a:p>
        </p:txBody>
      </p:sp>
      <p:sp>
        <p:nvSpPr>
          <p:cNvPr id="44" name="Textplatzhalter 43">
            <a:extLst>
              <a:ext uri="{FF2B5EF4-FFF2-40B4-BE49-F238E27FC236}">
                <a16:creationId xmlns:a16="http://schemas.microsoft.com/office/drawing/2014/main" id="{3173F9EB-2DF8-4056-9AA3-9846DA3888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87329" y="271286"/>
            <a:ext cx="3149600" cy="262473"/>
          </a:xfrm>
        </p:spPr>
        <p:txBody>
          <a:bodyPr/>
          <a:lstStyle/>
          <a:p>
            <a:r>
              <a:rPr lang="de-DE" dirty="0"/>
              <a:t>Gamen, daddeln, zocken</a:t>
            </a:r>
          </a:p>
        </p:txBody>
      </p:sp>
    </p:spTree>
    <p:extLst>
      <p:ext uri="{BB962C8B-B14F-4D97-AF65-F5344CB8AC3E}">
        <p14:creationId xmlns:p14="http://schemas.microsoft.com/office/powerpoint/2010/main" val="3620275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A4: Spielwelt-Vorlage</a:t>
            </a:r>
          </a:p>
        </p:txBody>
      </p:sp>
      <p:sp>
        <p:nvSpPr>
          <p:cNvPr id="44" name="Textplatzhalter 43">
            <a:extLst>
              <a:ext uri="{FF2B5EF4-FFF2-40B4-BE49-F238E27FC236}">
                <a16:creationId xmlns:a16="http://schemas.microsoft.com/office/drawing/2014/main" id="{3173F9EB-2DF8-4056-9AA3-9846DA3888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/>
              <a:t>Gamen, daddeln, zocken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16EAEA5-F9A7-45A9-9D90-0AC509BD6A4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665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C1: Thesen</a:t>
            </a:r>
          </a:p>
        </p:txBody>
      </p:sp>
      <p:sp>
        <p:nvSpPr>
          <p:cNvPr id="44" name="Textplatzhalter 43">
            <a:extLst>
              <a:ext uri="{FF2B5EF4-FFF2-40B4-BE49-F238E27FC236}">
                <a16:creationId xmlns:a16="http://schemas.microsoft.com/office/drawing/2014/main" id="{3173F9EB-2DF8-4056-9AA3-9846DA3888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/>
              <a:t>Gamen, daddeln, zocken</a:t>
            </a:r>
          </a:p>
        </p:txBody>
      </p:sp>
    </p:spTree>
    <p:extLst>
      <p:ext uri="{BB962C8B-B14F-4D97-AF65-F5344CB8AC3E}">
        <p14:creationId xmlns:p14="http://schemas.microsoft.com/office/powerpoint/2010/main" val="4010303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C10: USK Alterskennzeichen</a:t>
            </a:r>
          </a:p>
        </p:txBody>
      </p:sp>
      <p:sp>
        <p:nvSpPr>
          <p:cNvPr id="44" name="Textplatzhalter 43">
            <a:extLst>
              <a:ext uri="{FF2B5EF4-FFF2-40B4-BE49-F238E27FC236}">
                <a16:creationId xmlns:a16="http://schemas.microsoft.com/office/drawing/2014/main" id="{3173F9EB-2DF8-4056-9AA3-9846DA3888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/>
              <a:t>Gamen, daddeln, zocken</a:t>
            </a:r>
          </a:p>
        </p:txBody>
      </p:sp>
    </p:spTree>
    <p:extLst>
      <p:ext uri="{BB962C8B-B14F-4D97-AF65-F5344CB8AC3E}">
        <p14:creationId xmlns:p14="http://schemas.microsoft.com/office/powerpoint/2010/main" val="2549174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>
            <a:extLst>
              <a:ext uri="{FF2B5EF4-FFF2-40B4-BE49-F238E27FC236}">
                <a16:creationId xmlns:a16="http://schemas.microsoft.com/office/drawing/2014/main" id="{40C9A9B8-18DC-4303-BBC5-9F6DCACD0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C13: Geschäftsmodelle</a:t>
            </a:r>
          </a:p>
        </p:txBody>
      </p:sp>
      <p:sp>
        <p:nvSpPr>
          <p:cNvPr id="9" name="Textplatzhalter 43">
            <a:extLst>
              <a:ext uri="{FF2B5EF4-FFF2-40B4-BE49-F238E27FC236}">
                <a16:creationId xmlns:a16="http://schemas.microsoft.com/office/drawing/2014/main" id="{03AC21EC-6A2B-43F2-8C65-A1AD678B0C5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/>
              <a:t>Gamen, daddeln, zocken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9241FF9-1EB1-4F6A-A656-26A67217CCF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272469D-9681-4B7F-BDDC-D39A67F96A7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FCA1F694-D8C8-498E-8F97-FD5EA756942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5458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>
            <a:extLst>
              <a:ext uri="{FF2B5EF4-FFF2-40B4-BE49-F238E27FC236}">
                <a16:creationId xmlns:a16="http://schemas.microsoft.com/office/drawing/2014/main" id="{40C9A9B8-18DC-4303-BBC5-9F6DCACD0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C18: Anzeichen und Merkmale übermäßiger Spielenutzung</a:t>
            </a:r>
          </a:p>
        </p:txBody>
      </p:sp>
      <p:sp>
        <p:nvSpPr>
          <p:cNvPr id="9" name="Textplatzhalter 43">
            <a:extLst>
              <a:ext uri="{FF2B5EF4-FFF2-40B4-BE49-F238E27FC236}">
                <a16:creationId xmlns:a16="http://schemas.microsoft.com/office/drawing/2014/main" id="{03AC21EC-6A2B-43F2-8C65-A1AD678B0C5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/>
              <a:t>Gamen, daddeln, zocken</a:t>
            </a:r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D6A9D432-A00A-4BF7-9447-C77738273A3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92D7FF92-07B6-4E0D-BE1B-E57637BEB05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E1500C2A-D6A3-4C25-9FB9-6C92F6424D5D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B7E02059-2BD2-4492-A8B2-F9ECECA884EE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6505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>
            <a:extLst>
              <a:ext uri="{FF2B5EF4-FFF2-40B4-BE49-F238E27FC236}">
                <a16:creationId xmlns:a16="http://schemas.microsoft.com/office/drawing/2014/main" id="{40C9A9B8-18DC-4303-BBC5-9F6DCACD0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C20: Anzeichen und Merkmale übermäßiger Spielenutzung</a:t>
            </a:r>
          </a:p>
        </p:txBody>
      </p:sp>
      <p:sp>
        <p:nvSpPr>
          <p:cNvPr id="9" name="Textplatzhalter 43">
            <a:extLst>
              <a:ext uri="{FF2B5EF4-FFF2-40B4-BE49-F238E27FC236}">
                <a16:creationId xmlns:a16="http://schemas.microsoft.com/office/drawing/2014/main" id="{03AC21EC-6A2B-43F2-8C65-A1AD678B0C5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/>
              <a:t>Gamen, daddeln, zocken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41D960F6-BC82-4FEA-9772-AF48C839439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F53E5218-2744-4B3B-AB5D-EC1FFAADFFB1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D23E41A7-1ADB-46BA-952A-240BDF201659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1" name="Textplatzhalter 20">
            <a:extLst>
              <a:ext uri="{FF2B5EF4-FFF2-40B4-BE49-F238E27FC236}">
                <a16:creationId xmlns:a16="http://schemas.microsoft.com/office/drawing/2014/main" id="{24B1D8AD-AECA-48A9-BC18-4FE2EEF44794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026E46DF-9608-4DC5-A87E-4867713B4F5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68929859-36BF-4CF8-95A1-358993F0A09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4" name="Textplatzhalter 23">
            <a:extLst>
              <a:ext uri="{FF2B5EF4-FFF2-40B4-BE49-F238E27FC236}">
                <a16:creationId xmlns:a16="http://schemas.microsoft.com/office/drawing/2014/main" id="{87F9C8EE-F9E2-4C4B-A13A-1EB3972452E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5" name="Textplatzhalter 24">
            <a:extLst>
              <a:ext uri="{FF2B5EF4-FFF2-40B4-BE49-F238E27FC236}">
                <a16:creationId xmlns:a16="http://schemas.microsoft.com/office/drawing/2014/main" id="{2FE9BBC7-02E3-462A-B225-48191453ECAE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6" name="Textplatzhalter 25">
            <a:extLst>
              <a:ext uri="{FF2B5EF4-FFF2-40B4-BE49-F238E27FC236}">
                <a16:creationId xmlns:a16="http://schemas.microsoft.com/office/drawing/2014/main" id="{01555D20-1201-40A4-BB40-752B6494251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7" name="Textplatzhalter 26">
            <a:extLst>
              <a:ext uri="{FF2B5EF4-FFF2-40B4-BE49-F238E27FC236}">
                <a16:creationId xmlns:a16="http://schemas.microsoft.com/office/drawing/2014/main" id="{73C06693-0772-4A12-9078-69DD13EB3839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8" name="Textplatzhalter 27">
            <a:extLst>
              <a:ext uri="{FF2B5EF4-FFF2-40B4-BE49-F238E27FC236}">
                <a16:creationId xmlns:a16="http://schemas.microsoft.com/office/drawing/2014/main" id="{8162E6CF-641B-4080-A22A-8372854FB651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29" name="Textplatzhalter 28">
            <a:extLst>
              <a:ext uri="{FF2B5EF4-FFF2-40B4-BE49-F238E27FC236}">
                <a16:creationId xmlns:a16="http://schemas.microsoft.com/office/drawing/2014/main" id="{239BACAE-CDB0-4575-BA08-29BD9F7EB83F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8922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>
            <a:extLst>
              <a:ext uri="{FF2B5EF4-FFF2-40B4-BE49-F238E27FC236}">
                <a16:creationId xmlns:a16="http://schemas.microsoft.com/office/drawing/2014/main" id="{40C9A9B8-18DC-4303-BBC5-9F6DCACD0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Impressum</a:t>
            </a:r>
          </a:p>
        </p:txBody>
      </p:sp>
      <p:sp>
        <p:nvSpPr>
          <p:cNvPr id="9" name="Textplatzhalter 43">
            <a:extLst>
              <a:ext uri="{FF2B5EF4-FFF2-40B4-BE49-F238E27FC236}">
                <a16:creationId xmlns:a16="http://schemas.microsoft.com/office/drawing/2014/main" id="{03AC21EC-6A2B-43F2-8C65-A1AD678B0C5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de-DE" dirty="0"/>
              <a:t>Gamen, daddeln, zocken</a:t>
            </a:r>
          </a:p>
        </p:txBody>
      </p:sp>
    </p:spTree>
    <p:extLst>
      <p:ext uri="{BB962C8B-B14F-4D97-AF65-F5344CB8AC3E}">
        <p14:creationId xmlns:p14="http://schemas.microsoft.com/office/powerpoint/2010/main" val="2485022106"/>
      </p:ext>
    </p:extLst>
  </p:cSld>
  <p:clrMapOvr>
    <a:masterClrMapping/>
  </p:clrMapOvr>
</p:sld>
</file>

<file path=ppt/theme/theme1.xml><?xml version="1.0" encoding="utf-8"?>
<a:theme xmlns:a="http://schemas.openxmlformats.org/drawingml/2006/main" name="SCHUFA_Praesentationsvorlage">
  <a:themeElements>
    <a:clrScheme name="AfED">
      <a:dk1>
        <a:srgbClr val="FFFFFF"/>
      </a:dk1>
      <a:lt1>
        <a:srgbClr val="FFFFFF"/>
      </a:lt1>
      <a:dk2>
        <a:srgbClr val="000000"/>
      </a:dk2>
      <a:lt2>
        <a:srgbClr val="3C3D3E"/>
      </a:lt2>
      <a:accent1>
        <a:srgbClr val="003F63"/>
      </a:accent1>
      <a:accent2>
        <a:srgbClr val="E67316"/>
      </a:accent2>
      <a:accent3>
        <a:srgbClr val="4F7EA2"/>
      </a:accent3>
      <a:accent4>
        <a:srgbClr val="87A4C1"/>
      </a:accent4>
      <a:accent5>
        <a:srgbClr val="C1CFE0"/>
      </a:accent5>
      <a:accent6>
        <a:srgbClr val="D7D9E5"/>
      </a:accent6>
      <a:hlink>
        <a:srgbClr val="E6E7EF"/>
      </a:hlink>
      <a:folHlink>
        <a:srgbClr val="B2B2B2"/>
      </a:folHlink>
    </a:clrScheme>
    <a:fontScheme name="SCHUFA_Praesentationsvorlag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873125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873125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CHUFA_Praesentationsvorlage 1">
        <a:dk1>
          <a:srgbClr val="1A1A1A"/>
        </a:dk1>
        <a:lt1>
          <a:srgbClr val="FFFFFF"/>
        </a:lt1>
        <a:dk2>
          <a:srgbClr val="1A1A1A"/>
        </a:dk2>
        <a:lt2>
          <a:srgbClr val="D7D8D9"/>
        </a:lt2>
        <a:accent1>
          <a:srgbClr val="F9C133"/>
        </a:accent1>
        <a:accent2>
          <a:srgbClr val="F7B100"/>
        </a:accent2>
        <a:accent3>
          <a:srgbClr val="FFFFFF"/>
        </a:accent3>
        <a:accent4>
          <a:srgbClr val="141414"/>
        </a:accent4>
        <a:accent5>
          <a:srgbClr val="FBDDAD"/>
        </a:accent5>
        <a:accent6>
          <a:srgbClr val="E0A000"/>
        </a:accent6>
        <a:hlink>
          <a:srgbClr val="F29B5A"/>
        </a:hlink>
        <a:folHlink>
          <a:srgbClr val="FF6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CHUFA_Praesentationsvorlage 2">
        <a:dk1>
          <a:srgbClr val="1A1A1A"/>
        </a:dk1>
        <a:lt1>
          <a:srgbClr val="FFFFFF"/>
        </a:lt1>
        <a:dk2>
          <a:srgbClr val="1A1A1A"/>
        </a:dk2>
        <a:lt2>
          <a:srgbClr val="D7D8D9"/>
        </a:lt2>
        <a:accent1>
          <a:srgbClr val="CBD7D6"/>
        </a:accent1>
        <a:accent2>
          <a:srgbClr val="ACBCB8"/>
        </a:accent2>
        <a:accent3>
          <a:srgbClr val="FFFFFF"/>
        </a:accent3>
        <a:accent4>
          <a:srgbClr val="141414"/>
        </a:accent4>
        <a:accent5>
          <a:srgbClr val="E2E8E8"/>
        </a:accent5>
        <a:accent6>
          <a:srgbClr val="9BAAA6"/>
        </a:accent6>
        <a:hlink>
          <a:srgbClr val="96A8A2"/>
        </a:hlink>
        <a:folHlink>
          <a:srgbClr val="5A6A6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74</Words>
  <Application>Microsoft Office PowerPoint</Application>
  <PresentationFormat>Benutzerdefiniert</PresentationFormat>
  <Paragraphs>16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4" baseType="lpstr">
      <vt:lpstr>Arial</vt:lpstr>
      <vt:lpstr>Arial +Textkörper</vt:lpstr>
      <vt:lpstr>Calibri</vt:lpstr>
      <vt:lpstr>Times</vt:lpstr>
      <vt:lpstr>Wingdings</vt:lpstr>
      <vt:lpstr>SCHUFA_Praesentationsvorlage</vt:lpstr>
      <vt:lpstr>Digitale Spiele hinterfragen und verantwortungsvoll nutzen</vt:lpstr>
      <vt:lpstr>A4: Spielwelt-Vorlage</vt:lpstr>
      <vt:lpstr>C1: Thesen</vt:lpstr>
      <vt:lpstr>C10: USK Alterskennzeichen</vt:lpstr>
      <vt:lpstr>C13: Geschäftsmodelle</vt:lpstr>
      <vt:lpstr>C18: Anzeichen und Merkmale übermäßiger Spielenutzung</vt:lpstr>
      <vt:lpstr>C20: Anzeichen und Merkmale übermäßiger Spielenutzung</vt:lpstr>
      <vt:lpstr>Impressum</vt:lpstr>
    </vt:vector>
  </TitlesOfParts>
  <Manager>mg</Manager>
  <Company>Helliwood media &amp; education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subject>SCHUFA Masterlayout</dc:subject>
  <dc:creator>Helliwood media &amp; education</dc:creator>
  <cp:lastModifiedBy>von Gerlach, Susanne (400.232)</cp:lastModifiedBy>
  <cp:revision>439</cp:revision>
  <cp:lastPrinted>2013-07-01T08:57:45Z</cp:lastPrinted>
  <dcterms:created xsi:type="dcterms:W3CDTF">2008-07-07T09:25:06Z</dcterms:created>
  <dcterms:modified xsi:type="dcterms:W3CDTF">2025-07-23T09:42:22Z</dcterms:modified>
</cp:coreProperties>
</file>