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</p:sldMasterIdLst>
  <p:notesMasterIdLst>
    <p:notesMasterId r:id="rId13"/>
  </p:notesMasterIdLst>
  <p:sldIdLst>
    <p:sldId id="258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66" r:id="rId12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90ED45-7F27-4DE0-BF99-D6E94BAA2D21}" v="37" dt="2025-05-07T10:53:32.412"/>
    <p1510:client id="{E0F25C44-3594-4A14-B091-FE324C744CA5}" v="4" dt="2025-05-07T11:41:46.2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83" autoAdjust="0"/>
  </p:normalViewPr>
  <p:slideViewPr>
    <p:cSldViewPr>
      <p:cViewPr>
        <p:scale>
          <a:sx n="66" d="100"/>
          <a:sy n="66" d="100"/>
        </p:scale>
        <p:origin x="644" y="22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hrer 354267_1" userId="4fc45da0-e755-4767-9952-c012433ccc28" providerId="ADAL" clId="{6490ED45-7F27-4DE0-BF99-D6E94BAA2D21}"/>
    <pc:docChg chg="undo custSel addSld delSld modSld">
      <pc:chgData name="Lehrer 354267_1" userId="4fc45da0-e755-4767-9952-c012433ccc28" providerId="ADAL" clId="{6490ED45-7F27-4DE0-BF99-D6E94BAA2D21}" dt="2025-05-07T10:53:34.088" v="976" actId="20577"/>
      <pc:docMkLst>
        <pc:docMk/>
      </pc:docMkLst>
      <pc:sldChg chg="modSp mod">
        <pc:chgData name="Lehrer 354267_1" userId="4fc45da0-e755-4767-9952-c012433ccc28" providerId="ADAL" clId="{6490ED45-7F27-4DE0-BF99-D6E94BAA2D21}" dt="2025-05-07T10:01:47.134" v="88" actId="20577"/>
        <pc:sldMkLst>
          <pc:docMk/>
          <pc:sldMk cId="0" sldId="258"/>
        </pc:sldMkLst>
        <pc:spChg chg="mod">
          <ac:chgData name="Lehrer 354267_1" userId="4fc45da0-e755-4767-9952-c012433ccc28" providerId="ADAL" clId="{6490ED45-7F27-4DE0-BF99-D6E94BAA2D21}" dt="2025-05-07T10:01:47.134" v="88" actId="20577"/>
          <ac:spMkLst>
            <pc:docMk/>
            <pc:sldMk cId="0" sldId="258"/>
            <ac:spMk id="2" creationId="{00000000-0000-0000-0000-000000000000}"/>
          </ac:spMkLst>
        </pc:spChg>
      </pc:sldChg>
      <pc:sldChg chg="del">
        <pc:chgData name="Lehrer 354267_1" userId="4fc45da0-e755-4767-9952-c012433ccc28" providerId="ADAL" clId="{6490ED45-7F27-4DE0-BF99-D6E94BAA2D21}" dt="2025-05-07T10:18:00.414" v="161" actId="47"/>
        <pc:sldMkLst>
          <pc:docMk/>
          <pc:sldMk cId="1201272634" sldId="259"/>
        </pc:sldMkLst>
      </pc:sldChg>
      <pc:sldChg chg="del">
        <pc:chgData name="Lehrer 354267_1" userId="4fc45da0-e755-4767-9952-c012433ccc28" providerId="ADAL" clId="{6490ED45-7F27-4DE0-BF99-D6E94BAA2D21}" dt="2025-05-07T10:18:01.044" v="162" actId="47"/>
        <pc:sldMkLst>
          <pc:docMk/>
          <pc:sldMk cId="4205993323" sldId="260"/>
        </pc:sldMkLst>
      </pc:sldChg>
      <pc:sldChg chg="del">
        <pc:chgData name="Lehrer 354267_1" userId="4fc45da0-e755-4767-9952-c012433ccc28" providerId="ADAL" clId="{6490ED45-7F27-4DE0-BF99-D6E94BAA2D21}" dt="2025-05-07T10:18:01.804" v="163" actId="47"/>
        <pc:sldMkLst>
          <pc:docMk/>
          <pc:sldMk cId="1201789716" sldId="262"/>
        </pc:sldMkLst>
      </pc:sldChg>
      <pc:sldChg chg="del">
        <pc:chgData name="Lehrer 354267_1" userId="4fc45da0-e755-4767-9952-c012433ccc28" providerId="ADAL" clId="{6490ED45-7F27-4DE0-BF99-D6E94BAA2D21}" dt="2025-05-07T10:01:51.212" v="89" actId="47"/>
        <pc:sldMkLst>
          <pc:docMk/>
          <pc:sldMk cId="2343406307" sldId="263"/>
        </pc:sldMkLst>
      </pc:sldChg>
      <pc:sldChg chg="addSp modSp new mod">
        <pc:chgData name="Lehrer 354267_1" userId="4fc45da0-e755-4767-9952-c012433ccc28" providerId="ADAL" clId="{6490ED45-7F27-4DE0-BF99-D6E94BAA2D21}" dt="2025-05-07T10:17:54.761" v="160" actId="1076"/>
        <pc:sldMkLst>
          <pc:docMk/>
          <pc:sldMk cId="2538144919" sldId="263"/>
        </pc:sldMkLst>
        <pc:spChg chg="mod">
          <ac:chgData name="Lehrer 354267_1" userId="4fc45da0-e755-4767-9952-c012433ccc28" providerId="ADAL" clId="{6490ED45-7F27-4DE0-BF99-D6E94BAA2D21}" dt="2025-05-07T10:16:31.179" v="142" actId="20577"/>
          <ac:spMkLst>
            <pc:docMk/>
            <pc:sldMk cId="2538144919" sldId="263"/>
            <ac:spMk id="2" creationId="{49DDE41A-BEED-3DCF-6319-58F5742EE938}"/>
          </ac:spMkLst>
        </pc:spChg>
        <pc:spChg chg="mod">
          <ac:chgData name="Lehrer 354267_1" userId="4fc45da0-e755-4767-9952-c012433ccc28" providerId="ADAL" clId="{6490ED45-7F27-4DE0-BF99-D6E94BAA2D21}" dt="2025-05-07T10:16:39.919" v="147" actId="20577"/>
          <ac:spMkLst>
            <pc:docMk/>
            <pc:sldMk cId="2538144919" sldId="263"/>
            <ac:spMk id="3" creationId="{05413809-E5ED-F83C-0D2B-4F928482B04E}"/>
          </ac:spMkLst>
        </pc:spChg>
        <pc:picChg chg="add mod">
          <ac:chgData name="Lehrer 354267_1" userId="4fc45da0-e755-4767-9952-c012433ccc28" providerId="ADAL" clId="{6490ED45-7F27-4DE0-BF99-D6E94BAA2D21}" dt="2025-05-07T10:17:25.462" v="153" actId="1076"/>
          <ac:picMkLst>
            <pc:docMk/>
            <pc:sldMk cId="2538144919" sldId="263"/>
            <ac:picMk id="6" creationId="{89D0E3A5-EFE1-CDDA-7EEE-BBC30A1FFA1F}"/>
          </ac:picMkLst>
        </pc:picChg>
        <pc:picChg chg="add mod">
          <ac:chgData name="Lehrer 354267_1" userId="4fc45da0-e755-4767-9952-c012433ccc28" providerId="ADAL" clId="{6490ED45-7F27-4DE0-BF99-D6E94BAA2D21}" dt="2025-05-07T10:17:54.761" v="160" actId="1076"/>
          <ac:picMkLst>
            <pc:docMk/>
            <pc:sldMk cId="2538144919" sldId="263"/>
            <ac:picMk id="8" creationId="{CB4661A7-268B-76CA-2D4A-4BDF61B1FDF7}"/>
          </ac:picMkLst>
        </pc:picChg>
      </pc:sldChg>
      <pc:sldChg chg="addSp delSp modSp new mod">
        <pc:chgData name="Lehrer 354267_1" userId="4fc45da0-e755-4767-9952-c012433ccc28" providerId="ADAL" clId="{6490ED45-7F27-4DE0-BF99-D6E94BAA2D21}" dt="2025-05-07T10:23:26.484" v="355" actId="1076"/>
        <pc:sldMkLst>
          <pc:docMk/>
          <pc:sldMk cId="2631812625" sldId="264"/>
        </pc:sldMkLst>
        <pc:spChg chg="mod">
          <ac:chgData name="Lehrer 354267_1" userId="4fc45da0-e755-4767-9952-c012433ccc28" providerId="ADAL" clId="{6490ED45-7F27-4DE0-BF99-D6E94BAA2D21}" dt="2025-05-07T10:18:08.404" v="182" actId="20577"/>
          <ac:spMkLst>
            <pc:docMk/>
            <pc:sldMk cId="2631812625" sldId="264"/>
            <ac:spMk id="2" creationId="{39F49FBC-6C59-8868-360F-EDAC31DD07F3}"/>
          </ac:spMkLst>
        </pc:spChg>
        <pc:spChg chg="del">
          <ac:chgData name="Lehrer 354267_1" userId="4fc45da0-e755-4767-9952-c012433ccc28" providerId="ADAL" clId="{6490ED45-7F27-4DE0-BF99-D6E94BAA2D21}" dt="2025-05-07T10:18:10.814" v="183" actId="478"/>
          <ac:spMkLst>
            <pc:docMk/>
            <pc:sldMk cId="2631812625" sldId="264"/>
            <ac:spMk id="3" creationId="{B8E79581-69DC-9951-D16D-EED2A06A1746}"/>
          </ac:spMkLst>
        </pc:spChg>
        <pc:spChg chg="add mod">
          <ac:chgData name="Lehrer 354267_1" userId="4fc45da0-e755-4767-9952-c012433ccc28" providerId="ADAL" clId="{6490ED45-7F27-4DE0-BF99-D6E94BAA2D21}" dt="2025-05-07T10:19:09.854" v="209" actId="122"/>
          <ac:spMkLst>
            <pc:docMk/>
            <pc:sldMk cId="2631812625" sldId="264"/>
            <ac:spMk id="9" creationId="{A249B4F2-0061-68C5-7F2B-025158471AAE}"/>
          </ac:spMkLst>
        </pc:spChg>
        <pc:spChg chg="add mod">
          <ac:chgData name="Lehrer 354267_1" userId="4fc45da0-e755-4767-9952-c012433ccc28" providerId="ADAL" clId="{6490ED45-7F27-4DE0-BF99-D6E94BAA2D21}" dt="2025-05-07T10:20:03.124" v="231" actId="14100"/>
          <ac:spMkLst>
            <pc:docMk/>
            <pc:sldMk cId="2631812625" sldId="264"/>
            <ac:spMk id="11" creationId="{FD69345B-B952-B8C2-72FB-A7239EEB2FF4}"/>
          </ac:spMkLst>
        </pc:spChg>
        <pc:spChg chg="add mod">
          <ac:chgData name="Lehrer 354267_1" userId="4fc45da0-e755-4767-9952-c012433ccc28" providerId="ADAL" clId="{6490ED45-7F27-4DE0-BF99-D6E94BAA2D21}" dt="2025-05-07T10:23:23.175" v="354" actId="5793"/>
          <ac:spMkLst>
            <pc:docMk/>
            <pc:sldMk cId="2631812625" sldId="264"/>
            <ac:spMk id="15" creationId="{078FC4F6-F709-74A9-77F0-A0922D41BFF9}"/>
          </ac:spMkLst>
        </pc:spChg>
        <pc:spChg chg="add mod">
          <ac:chgData name="Lehrer 354267_1" userId="4fc45da0-e755-4767-9952-c012433ccc28" providerId="ADAL" clId="{6490ED45-7F27-4DE0-BF99-D6E94BAA2D21}" dt="2025-05-07T10:21:51.175" v="286" actId="164"/>
          <ac:spMkLst>
            <pc:docMk/>
            <pc:sldMk cId="2631812625" sldId="264"/>
            <ac:spMk id="21" creationId="{BB8F17E5-424C-67AE-6118-F0F2AFCE7E17}"/>
          </ac:spMkLst>
        </pc:spChg>
        <pc:spChg chg="add mod">
          <ac:chgData name="Lehrer 354267_1" userId="4fc45da0-e755-4767-9952-c012433ccc28" providerId="ADAL" clId="{6490ED45-7F27-4DE0-BF99-D6E94BAA2D21}" dt="2025-05-07T10:22:14.218" v="303" actId="164"/>
          <ac:spMkLst>
            <pc:docMk/>
            <pc:sldMk cId="2631812625" sldId="264"/>
            <ac:spMk id="23" creationId="{8D76C663-3FC1-3A00-863A-F4EB8B465244}"/>
          </ac:spMkLst>
        </pc:spChg>
        <pc:spChg chg="add mod">
          <ac:chgData name="Lehrer 354267_1" userId="4fc45da0-e755-4767-9952-c012433ccc28" providerId="ADAL" clId="{6490ED45-7F27-4DE0-BF99-D6E94BAA2D21}" dt="2025-05-07T10:23:05.274" v="344" actId="164"/>
          <ac:spMkLst>
            <pc:docMk/>
            <pc:sldMk cId="2631812625" sldId="264"/>
            <ac:spMk id="27" creationId="{72DB584B-606C-C76A-BF61-2CEAA3864A4F}"/>
          </ac:spMkLst>
        </pc:spChg>
        <pc:grpChg chg="add mod">
          <ac:chgData name="Lehrer 354267_1" userId="4fc45da0-e755-4767-9952-c012433ccc28" providerId="ADAL" clId="{6490ED45-7F27-4DE0-BF99-D6E94BAA2D21}" dt="2025-05-07T10:23:18.894" v="349" actId="1076"/>
          <ac:grpSpMkLst>
            <pc:docMk/>
            <pc:sldMk cId="2631812625" sldId="264"/>
            <ac:grpSpMk id="10" creationId="{85A31F54-B83F-6D67-1D6C-F814944645E6}"/>
          </ac:grpSpMkLst>
        </pc:grpChg>
        <pc:grpChg chg="add mod">
          <ac:chgData name="Lehrer 354267_1" userId="4fc45da0-e755-4767-9952-c012433ccc28" providerId="ADAL" clId="{6490ED45-7F27-4DE0-BF99-D6E94BAA2D21}" dt="2025-05-07T10:22:16.864" v="305" actId="1076"/>
          <ac:grpSpMkLst>
            <pc:docMk/>
            <pc:sldMk cId="2631812625" sldId="264"/>
            <ac:grpSpMk id="12" creationId="{B87793FB-F7A4-AD86-D886-20CD5C37DFCB}"/>
          </ac:grpSpMkLst>
        </pc:grpChg>
        <pc:grpChg chg="add mod">
          <ac:chgData name="Lehrer 354267_1" userId="4fc45da0-e755-4767-9952-c012433ccc28" providerId="ADAL" clId="{6490ED45-7F27-4DE0-BF99-D6E94BAA2D21}" dt="2025-05-07T10:23:26.484" v="355" actId="1076"/>
          <ac:grpSpMkLst>
            <pc:docMk/>
            <pc:sldMk cId="2631812625" sldId="264"/>
            <ac:grpSpMk id="16" creationId="{617DDACF-C6FE-D152-ABE0-9AA117397547}"/>
          </ac:grpSpMkLst>
        </pc:grpChg>
        <pc:grpChg chg="add mod">
          <ac:chgData name="Lehrer 354267_1" userId="4fc45da0-e755-4767-9952-c012433ccc28" providerId="ADAL" clId="{6490ED45-7F27-4DE0-BF99-D6E94BAA2D21}" dt="2025-05-07T10:22:19.475" v="307" actId="1076"/>
          <ac:grpSpMkLst>
            <pc:docMk/>
            <pc:sldMk cId="2631812625" sldId="264"/>
            <ac:grpSpMk id="22" creationId="{8ADEA681-03EA-DCA9-65DC-42991324A168}"/>
          </ac:grpSpMkLst>
        </pc:grpChg>
        <pc:grpChg chg="add mod">
          <ac:chgData name="Lehrer 354267_1" userId="4fc45da0-e755-4767-9952-c012433ccc28" providerId="ADAL" clId="{6490ED45-7F27-4DE0-BF99-D6E94BAA2D21}" dt="2025-05-07T10:23:11.394" v="347" actId="1076"/>
          <ac:grpSpMkLst>
            <pc:docMk/>
            <pc:sldMk cId="2631812625" sldId="264"/>
            <ac:grpSpMk id="24" creationId="{904D2F23-A6D8-48EE-B2BF-DF430FDB054F}"/>
          </ac:grpSpMkLst>
        </pc:grpChg>
        <pc:grpChg chg="add mod">
          <ac:chgData name="Lehrer 354267_1" userId="4fc45da0-e755-4767-9952-c012433ccc28" providerId="ADAL" clId="{6490ED45-7F27-4DE0-BF99-D6E94BAA2D21}" dt="2025-05-07T10:23:14.144" v="348" actId="1076"/>
          <ac:grpSpMkLst>
            <pc:docMk/>
            <pc:sldMk cId="2631812625" sldId="264"/>
            <ac:grpSpMk id="28" creationId="{3D2463D1-E0D9-F88D-BE2F-E00D0952240E}"/>
          </ac:grpSpMkLst>
        </pc:grpChg>
        <pc:picChg chg="add mod">
          <ac:chgData name="Lehrer 354267_1" userId="4fc45da0-e755-4767-9952-c012433ccc28" providerId="ADAL" clId="{6490ED45-7F27-4DE0-BF99-D6E94BAA2D21}" dt="2025-05-07T10:19:29.304" v="226" actId="164"/>
          <ac:picMkLst>
            <pc:docMk/>
            <pc:sldMk cId="2631812625" sldId="264"/>
            <ac:picMk id="6" creationId="{FB461A76-002E-E3A6-D3A8-BE41965A4C44}"/>
          </ac:picMkLst>
        </pc:picChg>
        <pc:picChg chg="add mod">
          <ac:chgData name="Lehrer 354267_1" userId="4fc45da0-e755-4767-9952-c012433ccc28" providerId="ADAL" clId="{6490ED45-7F27-4DE0-BF99-D6E94BAA2D21}" dt="2025-05-07T10:19:03.994" v="207" actId="164"/>
          <ac:picMkLst>
            <pc:docMk/>
            <pc:sldMk cId="2631812625" sldId="264"/>
            <ac:picMk id="8" creationId="{A8B8D644-6AA2-DD11-B711-320581195953}"/>
          </ac:picMkLst>
        </pc:picChg>
        <pc:picChg chg="add mod">
          <ac:chgData name="Lehrer 354267_1" userId="4fc45da0-e755-4767-9952-c012433ccc28" providerId="ADAL" clId="{6490ED45-7F27-4DE0-BF99-D6E94BAA2D21}" dt="2025-05-07T10:20:33.700" v="261" actId="164"/>
          <ac:picMkLst>
            <pc:docMk/>
            <pc:sldMk cId="2631812625" sldId="264"/>
            <ac:picMk id="14" creationId="{DDD8B4F9-8490-8931-C419-823F37B78B6D}"/>
          </ac:picMkLst>
        </pc:picChg>
        <pc:picChg chg="add mod">
          <ac:chgData name="Lehrer 354267_1" userId="4fc45da0-e755-4767-9952-c012433ccc28" providerId="ADAL" clId="{6490ED45-7F27-4DE0-BF99-D6E94BAA2D21}" dt="2025-05-07T10:22:14.218" v="303" actId="164"/>
          <ac:picMkLst>
            <pc:docMk/>
            <pc:sldMk cId="2631812625" sldId="264"/>
            <ac:picMk id="18" creationId="{2DA94FC1-5C17-F1C9-ED30-1A48C1C8E243}"/>
          </ac:picMkLst>
        </pc:picChg>
        <pc:picChg chg="add mod">
          <ac:chgData name="Lehrer 354267_1" userId="4fc45da0-e755-4767-9952-c012433ccc28" providerId="ADAL" clId="{6490ED45-7F27-4DE0-BF99-D6E94BAA2D21}" dt="2025-05-07T10:21:51.175" v="286" actId="164"/>
          <ac:picMkLst>
            <pc:docMk/>
            <pc:sldMk cId="2631812625" sldId="264"/>
            <ac:picMk id="20" creationId="{C462B0FB-3B61-DAD6-3EE3-FC66C3D4C544}"/>
          </ac:picMkLst>
        </pc:picChg>
        <pc:picChg chg="add mod">
          <ac:chgData name="Lehrer 354267_1" userId="4fc45da0-e755-4767-9952-c012433ccc28" providerId="ADAL" clId="{6490ED45-7F27-4DE0-BF99-D6E94BAA2D21}" dt="2025-05-07T10:23:05.274" v="344" actId="164"/>
          <ac:picMkLst>
            <pc:docMk/>
            <pc:sldMk cId="2631812625" sldId="264"/>
            <ac:picMk id="26" creationId="{723CA3EA-1A84-5914-75DB-8D359CD5BAD1}"/>
          </ac:picMkLst>
        </pc:picChg>
      </pc:sldChg>
      <pc:sldChg chg="addSp delSp modSp new mod modNotesTx">
        <pc:chgData name="Lehrer 354267_1" userId="4fc45da0-e755-4767-9952-c012433ccc28" providerId="ADAL" clId="{6490ED45-7F27-4DE0-BF99-D6E94BAA2D21}" dt="2025-05-07T10:28:39.586" v="430" actId="1076"/>
        <pc:sldMkLst>
          <pc:docMk/>
          <pc:sldMk cId="2771869222" sldId="265"/>
        </pc:sldMkLst>
        <pc:spChg chg="mod">
          <ac:chgData name="Lehrer 354267_1" userId="4fc45da0-e755-4767-9952-c012433ccc28" providerId="ADAL" clId="{6490ED45-7F27-4DE0-BF99-D6E94BAA2D21}" dt="2025-05-07T10:27:31.610" v="394" actId="20577"/>
          <ac:spMkLst>
            <pc:docMk/>
            <pc:sldMk cId="2771869222" sldId="265"/>
            <ac:spMk id="2" creationId="{459E94CB-F9AA-15F1-95F0-E9E9A9E9F0E7}"/>
          </ac:spMkLst>
        </pc:spChg>
        <pc:spChg chg="del">
          <ac:chgData name="Lehrer 354267_1" userId="4fc45da0-e755-4767-9952-c012433ccc28" providerId="ADAL" clId="{6490ED45-7F27-4DE0-BF99-D6E94BAA2D21}" dt="2025-05-07T10:27:33.396" v="395" actId="22"/>
          <ac:spMkLst>
            <pc:docMk/>
            <pc:sldMk cId="2771869222" sldId="265"/>
            <ac:spMk id="3" creationId="{2F934444-FF2C-57F1-DE0B-C2E8EEC5D6D7}"/>
          </ac:spMkLst>
        </pc:spChg>
        <pc:spChg chg="add mod">
          <ac:chgData name="Lehrer 354267_1" userId="4fc45da0-e755-4767-9952-c012433ccc28" providerId="ADAL" clId="{6490ED45-7F27-4DE0-BF99-D6E94BAA2D21}" dt="2025-05-07T10:28:39.586" v="430" actId="1076"/>
          <ac:spMkLst>
            <pc:docMk/>
            <pc:sldMk cId="2771869222" sldId="265"/>
            <ac:spMk id="9" creationId="{12333ADF-011B-FD66-B972-A6CF65A343BF}"/>
          </ac:spMkLst>
        </pc:spChg>
        <pc:picChg chg="add mod ord">
          <ac:chgData name="Lehrer 354267_1" userId="4fc45da0-e755-4767-9952-c012433ccc28" providerId="ADAL" clId="{6490ED45-7F27-4DE0-BF99-D6E94BAA2D21}" dt="2025-05-07T10:27:35.424" v="397" actId="1076"/>
          <ac:picMkLst>
            <pc:docMk/>
            <pc:sldMk cId="2771869222" sldId="265"/>
            <ac:picMk id="6" creationId="{551B8277-7742-074C-20AF-AE9C72327787}"/>
          </ac:picMkLst>
        </pc:picChg>
        <pc:picChg chg="add mod">
          <ac:chgData name="Lehrer 354267_1" userId="4fc45da0-e755-4767-9952-c012433ccc28" providerId="ADAL" clId="{6490ED45-7F27-4DE0-BF99-D6E94BAA2D21}" dt="2025-05-07T10:27:51.099" v="402" actId="1076"/>
          <ac:picMkLst>
            <pc:docMk/>
            <pc:sldMk cId="2771869222" sldId="265"/>
            <ac:picMk id="8" creationId="{D289AB1C-4909-0E94-EE83-19623BBF7786}"/>
          </ac:picMkLst>
        </pc:picChg>
      </pc:sldChg>
      <pc:sldChg chg="modSp new mod">
        <pc:chgData name="Lehrer 354267_1" userId="4fc45da0-e755-4767-9952-c012433ccc28" providerId="ADAL" clId="{6490ED45-7F27-4DE0-BF99-D6E94BAA2D21}" dt="2025-05-07T10:36:44.765" v="758" actId="20577"/>
        <pc:sldMkLst>
          <pc:docMk/>
          <pc:sldMk cId="745037351" sldId="266"/>
        </pc:sldMkLst>
        <pc:spChg chg="mod">
          <ac:chgData name="Lehrer 354267_1" userId="4fc45da0-e755-4767-9952-c012433ccc28" providerId="ADAL" clId="{6490ED45-7F27-4DE0-BF99-D6E94BAA2D21}" dt="2025-05-07T10:29:14.935" v="441" actId="20577"/>
          <ac:spMkLst>
            <pc:docMk/>
            <pc:sldMk cId="745037351" sldId="266"/>
            <ac:spMk id="2" creationId="{5EFE7E1C-515D-C832-A463-41C468798402}"/>
          </ac:spMkLst>
        </pc:spChg>
        <pc:spChg chg="mod">
          <ac:chgData name="Lehrer 354267_1" userId="4fc45da0-e755-4767-9952-c012433ccc28" providerId="ADAL" clId="{6490ED45-7F27-4DE0-BF99-D6E94BAA2D21}" dt="2025-05-07T10:36:44.765" v="758" actId="20577"/>
          <ac:spMkLst>
            <pc:docMk/>
            <pc:sldMk cId="745037351" sldId="266"/>
            <ac:spMk id="3" creationId="{ED37E0F8-8FC5-734C-49E5-31716306D4B7}"/>
          </ac:spMkLst>
        </pc:spChg>
      </pc:sldChg>
      <pc:sldChg chg="addSp delSp modSp new mod">
        <pc:chgData name="Lehrer 354267_1" userId="4fc45da0-e755-4767-9952-c012433ccc28" providerId="ADAL" clId="{6490ED45-7F27-4DE0-BF99-D6E94BAA2D21}" dt="2025-05-07T10:45:43.086" v="915" actId="478"/>
        <pc:sldMkLst>
          <pc:docMk/>
          <pc:sldMk cId="3648474707" sldId="267"/>
        </pc:sldMkLst>
        <pc:spChg chg="mod">
          <ac:chgData name="Lehrer 354267_1" userId="4fc45da0-e755-4767-9952-c012433ccc28" providerId="ADAL" clId="{6490ED45-7F27-4DE0-BF99-D6E94BAA2D21}" dt="2025-05-07T10:34:38.518" v="594" actId="20577"/>
          <ac:spMkLst>
            <pc:docMk/>
            <pc:sldMk cId="3648474707" sldId="267"/>
            <ac:spMk id="2" creationId="{875793A7-5DE7-C998-0C06-F82FBB361DF5}"/>
          </ac:spMkLst>
        </pc:spChg>
        <pc:spChg chg="del">
          <ac:chgData name="Lehrer 354267_1" userId="4fc45da0-e755-4767-9952-c012433ccc28" providerId="ADAL" clId="{6490ED45-7F27-4DE0-BF99-D6E94BAA2D21}" dt="2025-05-07T10:35:08.005" v="595" actId="931"/>
          <ac:spMkLst>
            <pc:docMk/>
            <pc:sldMk cId="3648474707" sldId="267"/>
            <ac:spMk id="3" creationId="{E3DAF85B-0FED-481E-7DE4-37F32F868E18}"/>
          </ac:spMkLst>
        </pc:spChg>
        <pc:spChg chg="add mod">
          <ac:chgData name="Lehrer 354267_1" userId="4fc45da0-e755-4767-9952-c012433ccc28" providerId="ADAL" clId="{6490ED45-7F27-4DE0-BF99-D6E94BAA2D21}" dt="2025-05-07T10:35:56.315" v="721" actId="14100"/>
          <ac:spMkLst>
            <pc:docMk/>
            <pc:sldMk cId="3648474707" sldId="267"/>
            <ac:spMk id="7" creationId="{6C8CBD93-21EA-8C42-4DE2-CD49F1156580}"/>
          </ac:spMkLst>
        </pc:spChg>
        <pc:picChg chg="add mod">
          <ac:chgData name="Lehrer 354267_1" userId="4fc45da0-e755-4767-9952-c012433ccc28" providerId="ADAL" clId="{6490ED45-7F27-4DE0-BF99-D6E94BAA2D21}" dt="2025-05-07T10:35:09.796" v="596" actId="1076"/>
          <ac:picMkLst>
            <pc:docMk/>
            <pc:sldMk cId="3648474707" sldId="267"/>
            <ac:picMk id="6" creationId="{FA59074B-B6AC-32D1-3FCB-288BF8C98623}"/>
          </ac:picMkLst>
        </pc:picChg>
        <pc:picChg chg="add del mod">
          <ac:chgData name="Lehrer 354267_1" userId="4fc45da0-e755-4767-9952-c012433ccc28" providerId="ADAL" clId="{6490ED45-7F27-4DE0-BF99-D6E94BAA2D21}" dt="2025-05-07T10:45:43.086" v="915" actId="478"/>
          <ac:picMkLst>
            <pc:docMk/>
            <pc:sldMk cId="3648474707" sldId="267"/>
            <ac:picMk id="9" creationId="{670CF65B-212A-84A6-8A7C-557EA2CB8285}"/>
          </ac:picMkLst>
        </pc:picChg>
      </pc:sldChg>
      <pc:sldChg chg="addSp modSp new mod modClrScheme chgLayout">
        <pc:chgData name="Lehrer 354267_1" userId="4fc45da0-e755-4767-9952-c012433ccc28" providerId="ADAL" clId="{6490ED45-7F27-4DE0-BF99-D6E94BAA2D21}" dt="2025-05-07T10:45:13.771" v="911" actId="26606"/>
        <pc:sldMkLst>
          <pc:docMk/>
          <pc:sldMk cId="2055217247" sldId="268"/>
        </pc:sldMkLst>
        <pc:spChg chg="mod">
          <ac:chgData name="Lehrer 354267_1" userId="4fc45da0-e755-4767-9952-c012433ccc28" providerId="ADAL" clId="{6490ED45-7F27-4DE0-BF99-D6E94BAA2D21}" dt="2025-05-07T10:45:13.771" v="911" actId="26606"/>
          <ac:spMkLst>
            <pc:docMk/>
            <pc:sldMk cId="2055217247" sldId="268"/>
            <ac:spMk id="2" creationId="{68C3E133-B340-CEA8-C900-66B7E9AC4A25}"/>
          </ac:spMkLst>
        </pc:spChg>
        <pc:spChg chg="mod">
          <ac:chgData name="Lehrer 354267_1" userId="4fc45da0-e755-4767-9952-c012433ccc28" providerId="ADAL" clId="{6490ED45-7F27-4DE0-BF99-D6E94BAA2D21}" dt="2025-05-07T10:45:13.771" v="911" actId="26606"/>
          <ac:spMkLst>
            <pc:docMk/>
            <pc:sldMk cId="2055217247" sldId="268"/>
            <ac:spMk id="3" creationId="{A3466A82-B4A9-C337-7A41-C2351F5E752B}"/>
          </ac:spMkLst>
        </pc:spChg>
        <pc:spChg chg="mod">
          <ac:chgData name="Lehrer 354267_1" userId="4fc45da0-e755-4767-9952-c012433ccc28" providerId="ADAL" clId="{6490ED45-7F27-4DE0-BF99-D6E94BAA2D21}" dt="2025-05-07T10:45:13.771" v="911" actId="26606"/>
          <ac:spMkLst>
            <pc:docMk/>
            <pc:sldMk cId="2055217247" sldId="268"/>
            <ac:spMk id="4" creationId="{09A037CE-6B18-45FF-C80B-8D75B5E18D03}"/>
          </ac:spMkLst>
        </pc:spChg>
        <pc:picChg chg="add mod ord">
          <ac:chgData name="Lehrer 354267_1" userId="4fc45da0-e755-4767-9952-c012433ccc28" providerId="ADAL" clId="{6490ED45-7F27-4DE0-BF99-D6E94BAA2D21}" dt="2025-05-07T10:45:13.771" v="911" actId="26606"/>
          <ac:picMkLst>
            <pc:docMk/>
            <pc:sldMk cId="2055217247" sldId="268"/>
            <ac:picMk id="6" creationId="{696C7E1C-32E4-85BE-659E-E53642C362A2}"/>
          </ac:picMkLst>
        </pc:picChg>
      </pc:sldChg>
      <pc:sldChg chg="modSp new mod">
        <pc:chgData name="Lehrer 354267_1" userId="4fc45da0-e755-4767-9952-c012433ccc28" providerId="ADAL" clId="{6490ED45-7F27-4DE0-BF99-D6E94BAA2D21}" dt="2025-05-07T10:46:55.172" v="918" actId="20577"/>
        <pc:sldMkLst>
          <pc:docMk/>
          <pc:sldMk cId="2253230898" sldId="269"/>
        </pc:sldMkLst>
        <pc:spChg chg="mod">
          <ac:chgData name="Lehrer 354267_1" userId="4fc45da0-e755-4767-9952-c012433ccc28" providerId="ADAL" clId="{6490ED45-7F27-4DE0-BF99-D6E94BAA2D21}" dt="2025-05-07T10:42:49.765" v="832" actId="5793"/>
          <ac:spMkLst>
            <pc:docMk/>
            <pc:sldMk cId="2253230898" sldId="269"/>
            <ac:spMk id="2" creationId="{454F24AF-3553-9B07-8892-10B587F9EAFE}"/>
          </ac:spMkLst>
        </pc:spChg>
        <pc:spChg chg="mod">
          <ac:chgData name="Lehrer 354267_1" userId="4fc45da0-e755-4767-9952-c012433ccc28" providerId="ADAL" clId="{6490ED45-7F27-4DE0-BF99-D6E94BAA2D21}" dt="2025-05-07T10:46:55.172" v="918" actId="20577"/>
          <ac:spMkLst>
            <pc:docMk/>
            <pc:sldMk cId="2253230898" sldId="269"/>
            <ac:spMk id="3" creationId="{61A097AA-FF9D-6986-6324-CA5B66D4A732}"/>
          </ac:spMkLst>
        </pc:spChg>
      </pc:sldChg>
      <pc:sldChg chg="modSp new mod">
        <pc:chgData name="Lehrer 354267_1" userId="4fc45da0-e755-4767-9952-c012433ccc28" providerId="ADAL" clId="{6490ED45-7F27-4DE0-BF99-D6E94BAA2D21}" dt="2025-05-07T10:53:34.088" v="976" actId="20577"/>
        <pc:sldMkLst>
          <pc:docMk/>
          <pc:sldMk cId="332308428" sldId="270"/>
        </pc:sldMkLst>
        <pc:spChg chg="mod">
          <ac:chgData name="Lehrer 354267_1" userId="4fc45da0-e755-4767-9952-c012433ccc28" providerId="ADAL" clId="{6490ED45-7F27-4DE0-BF99-D6E94BAA2D21}" dt="2025-05-07T10:53:20.482" v="948" actId="20577"/>
          <ac:spMkLst>
            <pc:docMk/>
            <pc:sldMk cId="332308428" sldId="270"/>
            <ac:spMk id="2" creationId="{4F0E7789-F7ED-E624-DF0D-ECDAD5C290BD}"/>
          </ac:spMkLst>
        </pc:spChg>
        <pc:spChg chg="mod">
          <ac:chgData name="Lehrer 354267_1" userId="4fc45da0-e755-4767-9952-c012433ccc28" providerId="ADAL" clId="{6490ED45-7F27-4DE0-BF99-D6E94BAA2D21}" dt="2025-05-07T10:53:34.088" v="976" actId="20577"/>
          <ac:spMkLst>
            <pc:docMk/>
            <pc:sldMk cId="332308428" sldId="270"/>
            <ac:spMk id="3" creationId="{2F6B8DA1-734E-CB2B-BB2F-0C31DB22E0A6}"/>
          </ac:spMkLst>
        </pc:spChg>
      </pc:sldChg>
      <pc:sldMasterChg chg="delSldLayout">
        <pc:chgData name="Lehrer 354267_1" userId="4fc45da0-e755-4767-9952-c012433ccc28" providerId="ADAL" clId="{6490ED45-7F27-4DE0-BF99-D6E94BAA2D21}" dt="2025-05-07T10:18:01.804" v="163" actId="47"/>
        <pc:sldMasterMkLst>
          <pc:docMk/>
          <pc:sldMasterMk cId="0" sldId="2147483648"/>
        </pc:sldMasterMkLst>
        <pc:sldLayoutChg chg="del">
          <pc:chgData name="Lehrer 354267_1" userId="4fc45da0-e755-4767-9952-c012433ccc28" providerId="ADAL" clId="{6490ED45-7F27-4DE0-BF99-D6E94BAA2D21}" dt="2025-05-07T10:18:01.804" v="163" actId="47"/>
          <pc:sldLayoutMkLst>
            <pc:docMk/>
            <pc:sldMasterMk cId="0" sldId="2147483648"/>
            <pc:sldLayoutMk cId="3662367327" sldId="2147483661"/>
          </pc:sldLayoutMkLst>
        </pc:sldLayoutChg>
      </pc:sldMasterChg>
    </pc:docChg>
  </pc:docChgLst>
  <pc:docChgLst>
    <pc:chgData name="Lehrer 354267_1" userId="4fc45da0-e755-4767-9952-c012433ccc28" providerId="ADAL" clId="{E0F25C44-3594-4A14-B091-FE324C744CA5}"/>
    <pc:docChg chg="custSel addSld delSld modSld">
      <pc:chgData name="Lehrer 354267_1" userId="4fc45da0-e755-4767-9952-c012433ccc28" providerId="ADAL" clId="{E0F25C44-3594-4A14-B091-FE324C744CA5}" dt="2025-05-07T13:29:34.887" v="506" actId="20577"/>
      <pc:docMkLst>
        <pc:docMk/>
      </pc:docMkLst>
      <pc:sldChg chg="modSp mod">
        <pc:chgData name="Lehrer 354267_1" userId="4fc45da0-e755-4767-9952-c012433ccc28" providerId="ADAL" clId="{E0F25C44-3594-4A14-B091-FE324C744CA5}" dt="2025-05-07T11:39:38.679" v="269" actId="20577"/>
        <pc:sldMkLst>
          <pc:docMk/>
          <pc:sldMk cId="0" sldId="258"/>
        </pc:sldMkLst>
        <pc:spChg chg="mod">
          <ac:chgData name="Lehrer 354267_1" userId="4fc45da0-e755-4767-9952-c012433ccc28" providerId="ADAL" clId="{E0F25C44-3594-4A14-B091-FE324C744CA5}" dt="2025-05-07T11:39:38.679" v="269" actId="20577"/>
          <ac:spMkLst>
            <pc:docMk/>
            <pc:sldMk cId="0" sldId="258"/>
            <ac:spMk id="2" creationId="{00000000-0000-0000-0000-000000000000}"/>
          </ac:spMkLst>
        </pc:spChg>
      </pc:sldChg>
      <pc:sldChg chg="del">
        <pc:chgData name="Lehrer 354267_1" userId="4fc45da0-e755-4767-9952-c012433ccc28" providerId="ADAL" clId="{E0F25C44-3594-4A14-B091-FE324C744CA5}" dt="2025-05-07T11:39:44.668" v="270" actId="47"/>
        <pc:sldMkLst>
          <pc:docMk/>
          <pc:sldMk cId="0" sldId="261"/>
        </pc:sldMkLst>
      </pc:sldChg>
      <pc:sldChg chg="modSp mod">
        <pc:chgData name="Lehrer 354267_1" userId="4fc45da0-e755-4767-9952-c012433ccc28" providerId="ADAL" clId="{E0F25C44-3594-4A14-B091-FE324C744CA5}" dt="2025-05-07T13:29:34.887" v="506" actId="20577"/>
        <pc:sldMkLst>
          <pc:docMk/>
          <pc:sldMk cId="745037351" sldId="266"/>
        </pc:sldMkLst>
        <pc:spChg chg="mod">
          <ac:chgData name="Lehrer 354267_1" userId="4fc45da0-e755-4767-9952-c012433ccc28" providerId="ADAL" clId="{E0F25C44-3594-4A14-B091-FE324C744CA5}" dt="2025-05-07T11:46:55.022" v="454" actId="20577"/>
          <ac:spMkLst>
            <pc:docMk/>
            <pc:sldMk cId="745037351" sldId="266"/>
            <ac:spMk id="2" creationId="{5EFE7E1C-515D-C832-A463-41C468798402}"/>
          </ac:spMkLst>
        </pc:spChg>
        <pc:spChg chg="mod">
          <ac:chgData name="Lehrer 354267_1" userId="4fc45da0-e755-4767-9952-c012433ccc28" providerId="ADAL" clId="{E0F25C44-3594-4A14-B091-FE324C744CA5}" dt="2025-05-07T13:29:34.887" v="506" actId="20577"/>
          <ac:spMkLst>
            <pc:docMk/>
            <pc:sldMk cId="745037351" sldId="266"/>
            <ac:spMk id="3" creationId="{ED37E0F8-8FC5-734C-49E5-31716306D4B7}"/>
          </ac:spMkLst>
        </pc:spChg>
      </pc:sldChg>
      <pc:sldChg chg="modSp mod">
        <pc:chgData name="Lehrer 354267_1" userId="4fc45da0-e755-4767-9952-c012433ccc28" providerId="ADAL" clId="{E0F25C44-3594-4A14-B091-FE324C744CA5}" dt="2025-05-07T11:42:11.817" v="283" actId="255"/>
        <pc:sldMkLst>
          <pc:docMk/>
          <pc:sldMk cId="3648474707" sldId="267"/>
        </pc:sldMkLst>
        <pc:spChg chg="mod">
          <ac:chgData name="Lehrer 354267_1" userId="4fc45da0-e755-4767-9952-c012433ccc28" providerId="ADAL" clId="{E0F25C44-3594-4A14-B091-FE324C744CA5}" dt="2025-05-07T11:42:11.817" v="283" actId="255"/>
          <ac:spMkLst>
            <pc:docMk/>
            <pc:sldMk cId="3648474707" sldId="267"/>
            <ac:spMk id="7" creationId="{6C8CBD93-21EA-8C42-4DE2-CD49F1156580}"/>
          </ac:spMkLst>
        </pc:spChg>
        <pc:picChg chg="mod">
          <ac:chgData name="Lehrer 354267_1" userId="4fc45da0-e755-4767-9952-c012433ccc28" providerId="ADAL" clId="{E0F25C44-3594-4A14-B091-FE324C744CA5}" dt="2025-05-07T11:41:46.235" v="271" actId="14100"/>
          <ac:picMkLst>
            <pc:docMk/>
            <pc:sldMk cId="3648474707" sldId="267"/>
            <ac:picMk id="6" creationId="{FA59074B-B6AC-32D1-3FCB-288BF8C98623}"/>
          </ac:picMkLst>
        </pc:picChg>
      </pc:sldChg>
      <pc:sldChg chg="modSp mod">
        <pc:chgData name="Lehrer 354267_1" userId="4fc45da0-e755-4767-9952-c012433ccc28" providerId="ADAL" clId="{E0F25C44-3594-4A14-B091-FE324C744CA5}" dt="2025-05-07T12:30:29.064" v="455"/>
        <pc:sldMkLst>
          <pc:docMk/>
          <pc:sldMk cId="2055217247" sldId="268"/>
        </pc:sldMkLst>
        <pc:spChg chg="mod">
          <ac:chgData name="Lehrer 354267_1" userId="4fc45da0-e755-4767-9952-c012433ccc28" providerId="ADAL" clId="{E0F25C44-3594-4A14-B091-FE324C744CA5}" dt="2025-05-07T12:30:29.064" v="455"/>
          <ac:spMkLst>
            <pc:docMk/>
            <pc:sldMk cId="2055217247" sldId="268"/>
            <ac:spMk id="3" creationId="{A3466A82-B4A9-C337-7A41-C2351F5E752B}"/>
          </ac:spMkLst>
        </pc:spChg>
      </pc:sldChg>
      <pc:sldChg chg="modSp mod">
        <pc:chgData name="Lehrer 354267_1" userId="4fc45da0-e755-4767-9952-c012433ccc28" providerId="ADAL" clId="{E0F25C44-3594-4A14-B091-FE324C744CA5}" dt="2025-05-07T11:34:16.286" v="232" actId="20577"/>
        <pc:sldMkLst>
          <pc:docMk/>
          <pc:sldMk cId="332308428" sldId="270"/>
        </pc:sldMkLst>
        <pc:spChg chg="mod">
          <ac:chgData name="Lehrer 354267_1" userId="4fc45da0-e755-4767-9952-c012433ccc28" providerId="ADAL" clId="{E0F25C44-3594-4A14-B091-FE324C744CA5}" dt="2025-05-07T11:34:16.286" v="232" actId="20577"/>
          <ac:spMkLst>
            <pc:docMk/>
            <pc:sldMk cId="332308428" sldId="270"/>
            <ac:spMk id="3" creationId="{2F6B8DA1-734E-CB2B-BB2F-0C31DB22E0A6}"/>
          </ac:spMkLst>
        </pc:spChg>
      </pc:sldChg>
      <pc:sldChg chg="modSp new mod">
        <pc:chgData name="Lehrer 354267_1" userId="4fc45da0-e755-4767-9952-c012433ccc28" providerId="ADAL" clId="{E0F25C44-3594-4A14-B091-FE324C744CA5}" dt="2025-05-07T11:46:45.749" v="437" actId="20577"/>
        <pc:sldMkLst>
          <pc:docMk/>
          <pc:sldMk cId="140795396" sldId="271"/>
        </pc:sldMkLst>
        <pc:spChg chg="mod">
          <ac:chgData name="Lehrer 354267_1" userId="4fc45da0-e755-4767-9952-c012433ccc28" providerId="ADAL" clId="{E0F25C44-3594-4A14-B091-FE324C744CA5}" dt="2025-05-07T11:31:53.569" v="41" actId="20577"/>
          <ac:spMkLst>
            <pc:docMk/>
            <pc:sldMk cId="140795396" sldId="271"/>
            <ac:spMk id="2" creationId="{507AB41B-C75E-D7BB-252B-28EC56D9A52A}"/>
          </ac:spMkLst>
        </pc:spChg>
        <pc:spChg chg="mod">
          <ac:chgData name="Lehrer 354267_1" userId="4fc45da0-e755-4767-9952-c012433ccc28" providerId="ADAL" clId="{E0F25C44-3594-4A14-B091-FE324C744CA5}" dt="2025-05-07T11:46:45.749" v="437" actId="20577"/>
          <ac:spMkLst>
            <pc:docMk/>
            <pc:sldMk cId="140795396" sldId="271"/>
            <ac:spMk id="3" creationId="{0DE25FB1-4812-5FB4-2732-2A74361F3E1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ADB9D7B-1890-4FD7-BC86-8CB5CEEDD7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37587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-52" charset="-128"/>
        <a:cs typeface="Geneva" pitchFamily="-52" charset="-128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50F3D16-83E7-40D5-9A5E-89DC88271450}" type="slidenum">
              <a:rPr lang="de-DE" altLang="de-DE" smtClean="0"/>
              <a:pPr eaLnBrk="1" hangingPunct="1"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itchFamily="34" charset="0"/>
              <a:ea typeface="Geneva" pitchFamily="-112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https://www.oncoo.de/t/kg49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DB9D7B-1890-4FD7-BC86-8CB5CEEDD71E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83251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124745"/>
            <a:ext cx="10363200" cy="14700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11424" y="2672916"/>
            <a:ext cx="8534400" cy="1752600"/>
          </a:xfrm>
        </p:spPr>
        <p:txBody>
          <a:bodyPr/>
          <a:lstStyle>
            <a:lvl1pPr marL="0" indent="0" algn="l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2E10B-88F3-4426-A2D2-ECC17CC1CFF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129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9CC66-9F40-439B-BB98-F522312BFD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992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5333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5D2B-56A6-4866-B9A6-89C4CEA2A1F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42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380238" y="2060576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88B3-8A96-46DF-BB3A-26CC192FB7C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119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534BF-9624-4331-8CB5-EB302FC0F3F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626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8186-900E-4848-A3C3-D341F5ED658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87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08AD-2E7D-4B61-B604-38C8870A6E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969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Sch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96752"/>
            <a:ext cx="12192000" cy="2411636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6372708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0499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ganzsei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60463"/>
            <a:ext cx="12192000" cy="5697537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5770440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322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8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235546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7375" y="944563"/>
            <a:ext cx="1075266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  <a:br>
              <a:rPr lang="de-DE" altLang="de-DE" dirty="0"/>
            </a:br>
            <a:endParaRPr lang="de-DE" altLang="de-DE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7388" y="1871664"/>
            <a:ext cx="1075266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99456" y="6453336"/>
            <a:ext cx="5568949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7388" y="6453188"/>
            <a:ext cx="38523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fld id="{A315048F-1CC2-438A-B455-6D7B9D15DF8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Char char="•"/>
        <a:defRPr sz="2667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2267">
          <a:solidFill>
            <a:schemeClr val="tx1"/>
          </a:solidFill>
          <a:latin typeface="+mn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219" userDrawn="1">
          <p15:clr>
            <a:srgbClr val="F26B43"/>
          </p15:clr>
        </p15:guide>
        <p15:guide id="3" orient="horz" pos="595" userDrawn="1">
          <p15:clr>
            <a:srgbClr val="F26B43"/>
          </p15:clr>
        </p15:guide>
        <p15:guide id="4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" descr="Titelfot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 b="7325"/>
          <a:stretch/>
        </p:blipFill>
        <p:spPr bwMode="auto">
          <a:xfrm>
            <a:off x="6351" y="1193800"/>
            <a:ext cx="121920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419527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59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defRPr sz="2133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defRPr sz="4267" b="1">
          <a:solidFill>
            <a:schemeClr val="tx1"/>
          </a:solidFill>
          <a:latin typeface="+mj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j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133">
          <a:solidFill>
            <a:schemeClr val="tx1"/>
          </a:solidFill>
          <a:latin typeface="+mj-lt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pos="37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rw.edumaps.de/122705/18671/zd2choqsde/jhntu0fv3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svg"/><Relationship Id="rId5" Type="http://schemas.openxmlformats.org/officeDocument/2006/relationships/image" Target="../media/image8.sv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rd.taskcards.app/#/board/9c35989d-6947-42da-b0b6-820616e0f2f0/view?token=5d1f1f5d-3338-4525-a7ff-82bd83017ac9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kurzlinks.de/dib_me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uck.ai/" TargetMode="External"/><Relationship Id="rId2" Type="http://schemas.openxmlformats.org/officeDocument/2006/relationships/hyperlink" Target="https://www.perplexity.a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hatgpt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ka.de/checker-welt/checker-reportagen/checker-tobi/videos/der-kuenstliche-intelligenz-check-104" TargetMode="External"/><Relationship Id="rId2" Type="http://schemas.openxmlformats.org/officeDocument/2006/relationships/hyperlink" Target="https://teachablemachine.withgoogl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nternet-abc.de/ki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rnen-digital.nrw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719667" y="3884829"/>
            <a:ext cx="1075266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 sz="1600" b="1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20000"/>
              </a:spcBef>
              <a:defRPr sz="32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de-DE" altLang="de-DE" sz="2133" b="0" dirty="0">
              <a:latin typeface="Arial-BoldMT" charset="0"/>
            </a:endParaRPr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Vernetzungstreffen der Digitalisierungsbeauftragten, Meschede-</a:t>
            </a:r>
            <a:r>
              <a:rPr lang="de-DE" dirty="0" err="1"/>
              <a:t>Freienohl</a:t>
            </a:r>
            <a:r>
              <a:rPr lang="de-DE" dirty="0"/>
              <a:t>, 07.05.2025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DDE41A-BEED-3DCF-6319-58F5742EE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Regionale </a:t>
            </a:r>
            <a:r>
              <a:rPr lang="de-DE" dirty="0" err="1"/>
              <a:t>DiB</a:t>
            </a:r>
            <a:r>
              <a:rPr lang="de-DE" dirty="0"/>
              <a:t> Treffen HSK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5413809-E5ED-F83C-0D2B-4F928482B0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412" y="5434138"/>
            <a:ext cx="10441160" cy="477216"/>
          </a:xfrm>
        </p:spPr>
        <p:txBody>
          <a:bodyPr/>
          <a:lstStyle/>
          <a:p>
            <a:pPr marL="0" indent="0">
              <a:buNone/>
            </a:pPr>
            <a:r>
              <a:rPr lang="de-DE" dirty="0">
                <a:hlinkClick r:id="rId2"/>
              </a:rPr>
              <a:t>https://nrw.edumaps.de/122705/18671/zd2choqsde/jhntu0fv3i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1DDCD84-20AA-5E03-19FD-F309B3F605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  <p:pic>
        <p:nvPicPr>
          <p:cNvPr id="6" name="Grafik 5" descr="Ein Bild, das Muster, Quadrat, Symmetrie, Design enthält.&#10;&#10;KI-generierte Inhalte können fehlerhaft sein.">
            <a:extLst>
              <a:ext uri="{FF2B5EF4-FFF2-40B4-BE49-F238E27FC236}">
                <a16:creationId xmlns:a16="http://schemas.microsoft.com/office/drawing/2014/main" id="{89D0E3A5-EFE1-CDDA-7EEE-BBC30A1FF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456" y="2060848"/>
            <a:ext cx="2484276" cy="2484276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CB4661A7-268B-76CA-2D4A-4BDF61B1F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6225" y="1664804"/>
            <a:ext cx="6477607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38144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F49FBC-6C59-8868-360F-EDAC31DD0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Unsere Erwartungen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79A43CE-6E66-897F-0237-CDE32B8DBA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85A31F54-B83F-6D67-1D6C-F814944645E6}"/>
              </a:ext>
            </a:extLst>
          </p:cNvPr>
          <p:cNvGrpSpPr/>
          <p:nvPr/>
        </p:nvGrpSpPr>
        <p:grpSpPr>
          <a:xfrm>
            <a:off x="830246" y="2061945"/>
            <a:ext cx="2376264" cy="1799264"/>
            <a:chOff x="875420" y="2132856"/>
            <a:chExt cx="1476164" cy="1133438"/>
          </a:xfrm>
        </p:grpSpPr>
        <p:pic>
          <p:nvPicPr>
            <p:cNvPr id="8" name="Grafik 7" descr="Übertragen mit einfarbiger Füllung">
              <a:extLst>
                <a:ext uri="{FF2B5EF4-FFF2-40B4-BE49-F238E27FC236}">
                  <a16:creationId xmlns:a16="http://schemas.microsoft.com/office/drawing/2014/main" id="{A8B8D644-6AA2-DD11-B711-320581195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1444" y="2132856"/>
              <a:ext cx="914400" cy="914400"/>
            </a:xfrm>
            <a:prstGeom prst="rect">
              <a:avLst/>
            </a:prstGeom>
          </p:spPr>
        </p:pic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A249B4F2-0061-68C5-7F2B-025158471AAE}"/>
                </a:ext>
              </a:extLst>
            </p:cNvPr>
            <p:cNvSpPr txBox="1"/>
            <p:nvPr/>
          </p:nvSpPr>
          <p:spPr>
            <a:xfrm>
              <a:off x="875420" y="3033635"/>
              <a:ext cx="1476164" cy="232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/>
                <a:t>Austausch</a:t>
              </a:r>
            </a:p>
          </p:txBody>
        </p:sp>
      </p:grp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B87793FB-F7A4-AD86-D886-20CD5C37DFCB}"/>
              </a:ext>
            </a:extLst>
          </p:cNvPr>
          <p:cNvGrpSpPr/>
          <p:nvPr/>
        </p:nvGrpSpPr>
        <p:grpSpPr>
          <a:xfrm>
            <a:off x="2459596" y="4402328"/>
            <a:ext cx="1872208" cy="1660751"/>
            <a:chOff x="5483932" y="2971800"/>
            <a:chExt cx="1433409" cy="1375067"/>
          </a:xfrm>
        </p:grpSpPr>
        <p:pic>
          <p:nvPicPr>
            <p:cNvPr id="6" name="Grafik 5" descr="Glühbirne und Zahnrad mit einfarbiger Füllung">
              <a:extLst>
                <a:ext uri="{FF2B5EF4-FFF2-40B4-BE49-F238E27FC236}">
                  <a16:creationId xmlns:a16="http://schemas.microsoft.com/office/drawing/2014/main" id="{FB461A76-002E-E3A6-D3A8-BE41965A4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746812" y="2971800"/>
              <a:ext cx="914400" cy="914400"/>
            </a:xfrm>
            <a:prstGeom prst="rect">
              <a:avLst/>
            </a:prstGeom>
          </p:spPr>
        </p:pic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FD69345B-B952-B8C2-72FB-A7239EEB2FF4}"/>
                </a:ext>
              </a:extLst>
            </p:cNvPr>
            <p:cNvSpPr txBox="1"/>
            <p:nvPr/>
          </p:nvSpPr>
          <p:spPr>
            <a:xfrm>
              <a:off x="5483932" y="4041068"/>
              <a:ext cx="1433409" cy="305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/>
                <a:t>Best </a:t>
              </a:r>
              <a:r>
                <a:rPr lang="de-DE" dirty="0" err="1"/>
                <a:t>practice</a:t>
              </a:r>
              <a:endParaRPr lang="de-DE" dirty="0"/>
            </a:p>
          </p:txBody>
        </p:sp>
      </p:grp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617DDACF-C6FE-D152-ABE0-9AA117397547}"/>
              </a:ext>
            </a:extLst>
          </p:cNvPr>
          <p:cNvGrpSpPr/>
          <p:nvPr/>
        </p:nvGrpSpPr>
        <p:grpSpPr>
          <a:xfrm>
            <a:off x="4181490" y="2170093"/>
            <a:ext cx="1914510" cy="1664625"/>
            <a:chOff x="5596147" y="2103432"/>
            <a:chExt cx="1368152" cy="1359022"/>
          </a:xfrm>
        </p:grpSpPr>
        <p:pic>
          <p:nvPicPr>
            <p:cNvPr id="14" name="Grafik 13" descr="Augen mit einfarbiger Füllung">
              <a:extLst>
                <a:ext uri="{FF2B5EF4-FFF2-40B4-BE49-F238E27FC236}">
                  <a16:creationId xmlns:a16="http://schemas.microsoft.com/office/drawing/2014/main" id="{DDD8B4F9-8490-8931-C419-823F37B78B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807968" y="2103432"/>
              <a:ext cx="914400" cy="914400"/>
            </a:xfrm>
            <a:prstGeom prst="rect">
              <a:avLst/>
            </a:prstGeom>
          </p:spPr>
        </p:pic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078FC4F6-F709-74A9-77F0-A0922D41BFF9}"/>
                </a:ext>
              </a:extLst>
            </p:cNvPr>
            <p:cNvSpPr txBox="1"/>
            <p:nvPr/>
          </p:nvSpPr>
          <p:spPr>
            <a:xfrm>
              <a:off x="5596147" y="2934781"/>
              <a:ext cx="1368152" cy="527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/>
                <a:t>…auf Augenhöhe</a:t>
              </a:r>
            </a:p>
          </p:txBody>
        </p:sp>
      </p:grp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8ADEA681-03EA-DCA9-65DC-42991324A168}"/>
              </a:ext>
            </a:extLst>
          </p:cNvPr>
          <p:cNvGrpSpPr/>
          <p:nvPr/>
        </p:nvGrpSpPr>
        <p:grpSpPr>
          <a:xfrm>
            <a:off x="5950327" y="4581128"/>
            <a:ext cx="1515297" cy="1547484"/>
            <a:chOff x="6753008" y="4441058"/>
            <a:chExt cx="1515297" cy="1547484"/>
          </a:xfrm>
        </p:grpSpPr>
        <p:pic>
          <p:nvPicPr>
            <p:cNvPr id="20" name="Grafik 19" descr="Gute Idee mit einfarbiger Füllung">
              <a:extLst>
                <a:ext uri="{FF2B5EF4-FFF2-40B4-BE49-F238E27FC236}">
                  <a16:creationId xmlns:a16="http://schemas.microsoft.com/office/drawing/2014/main" id="{C462B0FB-3B61-DAD6-3EE3-FC66C3D4C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53457" y="4441058"/>
              <a:ext cx="914400" cy="914400"/>
            </a:xfrm>
            <a:prstGeom prst="rect">
              <a:avLst/>
            </a:prstGeom>
          </p:spPr>
        </p:pic>
        <p:sp>
          <p:nvSpPr>
            <p:cNvPr id="21" name="Textfeld 20">
              <a:extLst>
                <a:ext uri="{FF2B5EF4-FFF2-40B4-BE49-F238E27FC236}">
                  <a16:creationId xmlns:a16="http://schemas.microsoft.com/office/drawing/2014/main" id="{BB8F17E5-424C-67AE-6118-F0F2AFCE7E17}"/>
                </a:ext>
              </a:extLst>
            </p:cNvPr>
            <p:cNvSpPr txBox="1"/>
            <p:nvPr/>
          </p:nvSpPr>
          <p:spPr>
            <a:xfrm>
              <a:off x="6753008" y="5342211"/>
              <a:ext cx="151529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/>
                <a:t>Ideen gewinnen</a:t>
              </a:r>
            </a:p>
          </p:txBody>
        </p:sp>
      </p:grpSp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904D2F23-A6D8-48EE-B2BF-DF430FDB054F}"/>
              </a:ext>
            </a:extLst>
          </p:cNvPr>
          <p:cNvGrpSpPr/>
          <p:nvPr/>
        </p:nvGrpSpPr>
        <p:grpSpPr>
          <a:xfrm>
            <a:off x="7540230" y="2397793"/>
            <a:ext cx="1452993" cy="1290610"/>
            <a:chOff x="8904312" y="2487528"/>
            <a:chExt cx="1452993" cy="1290610"/>
          </a:xfrm>
        </p:grpSpPr>
        <p:pic>
          <p:nvPicPr>
            <p:cNvPr id="18" name="Grafik 17" descr="Zeichensprache Silhouette">
              <a:extLst>
                <a:ext uri="{FF2B5EF4-FFF2-40B4-BE49-F238E27FC236}">
                  <a16:creationId xmlns:a16="http://schemas.microsoft.com/office/drawing/2014/main" id="{2DA94FC1-5C17-F1C9-ED30-1A48C1C8E2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071499" y="2487528"/>
              <a:ext cx="914400" cy="914400"/>
            </a:xfrm>
            <a:prstGeom prst="rect">
              <a:avLst/>
            </a:prstGeom>
          </p:spPr>
        </p:pic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8D76C663-3FC1-3A00-863A-F4EB8B465244}"/>
                </a:ext>
              </a:extLst>
            </p:cNvPr>
            <p:cNvSpPr txBox="1"/>
            <p:nvPr/>
          </p:nvSpPr>
          <p:spPr>
            <a:xfrm>
              <a:off x="8904312" y="3408806"/>
              <a:ext cx="14529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Praxisnähe</a:t>
              </a:r>
            </a:p>
          </p:txBody>
        </p:sp>
      </p:grpSp>
      <p:grpSp>
        <p:nvGrpSpPr>
          <p:cNvPr id="28" name="Gruppieren 27">
            <a:extLst>
              <a:ext uri="{FF2B5EF4-FFF2-40B4-BE49-F238E27FC236}">
                <a16:creationId xmlns:a16="http://schemas.microsoft.com/office/drawing/2014/main" id="{3D2463D1-E0D9-F88D-BE2F-E00D0952240E}"/>
              </a:ext>
            </a:extLst>
          </p:cNvPr>
          <p:cNvGrpSpPr/>
          <p:nvPr/>
        </p:nvGrpSpPr>
        <p:grpSpPr>
          <a:xfrm>
            <a:off x="8989829" y="4402328"/>
            <a:ext cx="1692188" cy="1840649"/>
            <a:chOff x="8796300" y="4410432"/>
            <a:chExt cx="1692188" cy="1840649"/>
          </a:xfrm>
        </p:grpSpPr>
        <p:pic>
          <p:nvPicPr>
            <p:cNvPr id="26" name="Grafik 25" descr="Prost Silhouette">
              <a:extLst>
                <a:ext uri="{FF2B5EF4-FFF2-40B4-BE49-F238E27FC236}">
                  <a16:creationId xmlns:a16="http://schemas.microsoft.com/office/drawing/2014/main" id="{723CA3EA-1A84-5914-75DB-8D359CD5B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8965223" y="4410432"/>
              <a:ext cx="1194318" cy="1194318"/>
            </a:xfrm>
            <a:prstGeom prst="rect">
              <a:avLst/>
            </a:prstGeom>
          </p:spPr>
        </p:pic>
        <p:sp>
          <p:nvSpPr>
            <p:cNvPr id="27" name="Textfeld 26">
              <a:extLst>
                <a:ext uri="{FF2B5EF4-FFF2-40B4-BE49-F238E27FC236}">
                  <a16:creationId xmlns:a16="http://schemas.microsoft.com/office/drawing/2014/main" id="{72DB584B-606C-C76A-BF61-2CEAA3864A4F}"/>
                </a:ext>
              </a:extLst>
            </p:cNvPr>
            <p:cNvSpPr txBox="1"/>
            <p:nvPr/>
          </p:nvSpPr>
          <p:spPr>
            <a:xfrm>
              <a:off x="8796300" y="5604750"/>
              <a:ext cx="16921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/>
                <a:t>Weitergabe ans Kollegium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1812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9E94CB-F9AA-15F1-95F0-E9E9A9E9F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Eure Erwartungen und Themenwünsche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551B8277-7742-074C-20AF-AE9C723277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3256" y="1988840"/>
            <a:ext cx="7477125" cy="3019425"/>
          </a:xfrm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A2C16CD-A829-6F26-C09E-5B035739C7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  <p:pic>
        <p:nvPicPr>
          <p:cNvPr id="8" name="Grafik 7" descr="Ein Bild, das Muster, Quadrat, Symmetrie, Kunst enthält.&#10;&#10;KI-generierte Inhalte können fehlerhaft sein.">
            <a:extLst>
              <a:ext uri="{FF2B5EF4-FFF2-40B4-BE49-F238E27FC236}">
                <a16:creationId xmlns:a16="http://schemas.microsoft.com/office/drawing/2014/main" id="{D289AB1C-4909-0E94-EE83-19623BBF7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4580" y="2069980"/>
            <a:ext cx="2857143" cy="2857143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12333ADF-011B-FD66-B972-A6CF65A343BF}"/>
              </a:ext>
            </a:extLst>
          </p:cNvPr>
          <p:cNvSpPr txBox="1"/>
          <p:nvPr/>
        </p:nvSpPr>
        <p:spPr>
          <a:xfrm>
            <a:off x="8652284" y="5092607"/>
            <a:ext cx="334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https://oncoo.de/kg49</a:t>
            </a:r>
          </a:p>
        </p:txBody>
      </p:sp>
    </p:spTree>
    <p:extLst>
      <p:ext uri="{BB962C8B-B14F-4D97-AF65-F5344CB8AC3E}">
        <p14:creationId xmlns:p14="http://schemas.microsoft.com/office/powerpoint/2010/main" val="2771869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5793A7-5DE7-C998-0C06-F82FBB361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KI in der Grundschule</a:t>
            </a:r>
          </a:p>
        </p:txBody>
      </p:sp>
      <p:pic>
        <p:nvPicPr>
          <p:cNvPr id="6" name="Inhaltsplatzhalter 5" descr="Gruppenbrainstorming mit einfarbiger Füllung">
            <a:extLst>
              <a:ext uri="{FF2B5EF4-FFF2-40B4-BE49-F238E27FC236}">
                <a16:creationId xmlns:a16="http://schemas.microsoft.com/office/drawing/2014/main" id="{FA59074B-B6AC-32D1-3FCB-288BF8C98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5420" y="2204864"/>
            <a:ext cx="3276364" cy="3276364"/>
          </a:xfrm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31FF344-C7A5-DDA9-8BEE-F68C01A245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6C8CBD93-21EA-8C42-4DE2-CD49F1156580}"/>
              </a:ext>
            </a:extLst>
          </p:cNvPr>
          <p:cNvSpPr/>
          <p:nvPr/>
        </p:nvSpPr>
        <p:spPr bwMode="auto">
          <a:xfrm>
            <a:off x="5339916" y="1808820"/>
            <a:ext cx="5436604" cy="2952328"/>
          </a:xfrm>
          <a:prstGeom prst="wedgeEllipseCallout">
            <a:avLst>
              <a:gd name="adj1" fmla="val -75707"/>
              <a:gd name="adj2" fmla="val 2801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96" charset="0"/>
              </a:rPr>
              <a:t> </a:t>
            </a:r>
            <a:endParaRPr lang="de-DE" sz="2000" dirty="0">
              <a:solidFill>
                <a:schemeClr val="tx1"/>
              </a:solidFill>
              <a:latin typeface="Arial" pitchFamily="96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96" charset="0"/>
              </a:rPr>
              <a:t>Siehst du KI in der Grundschule? Wenn ja, an welcher Stelle? Hast du KI schon für deinen eigenen Unterricht genutzt?</a:t>
            </a:r>
          </a:p>
        </p:txBody>
      </p:sp>
    </p:spTree>
    <p:extLst>
      <p:ext uri="{BB962C8B-B14F-4D97-AF65-F5344CB8AC3E}">
        <p14:creationId xmlns:p14="http://schemas.microsoft.com/office/powerpoint/2010/main" val="36484747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C3E133-B340-CEA8-C900-66B7E9AC4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75" y="944563"/>
            <a:ext cx="10752667" cy="576263"/>
          </a:xfrm>
        </p:spPr>
        <p:txBody>
          <a:bodyPr wrap="square" anchor="t">
            <a:normAutofit/>
          </a:bodyPr>
          <a:lstStyle/>
          <a:p>
            <a:r>
              <a:rPr lang="de-DE" dirty="0"/>
              <a:t>Kartenset ‚</a:t>
            </a:r>
            <a:r>
              <a:rPr lang="de-DE" dirty="0" err="1"/>
              <a:t>Prompting</a:t>
            </a:r>
            <a:r>
              <a:rPr lang="de-DE" dirty="0"/>
              <a:t> spielerisch üben‘</a:t>
            </a:r>
          </a:p>
        </p:txBody>
      </p:sp>
      <p:pic>
        <p:nvPicPr>
          <p:cNvPr id="6" name="Grafik 5" descr="Ein Bild, das Muster, Symmetrie, Design, Stoff enthält.&#10;&#10;KI-generierte Inhalte können fehlerhaft sein.">
            <a:extLst>
              <a:ext uri="{FF2B5EF4-FFF2-40B4-BE49-F238E27FC236}">
                <a16:creationId xmlns:a16="http://schemas.microsoft.com/office/drawing/2014/main" id="{696C7E1C-32E4-85BE-659E-E53642C36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967" y="2060576"/>
            <a:ext cx="4105275" cy="4105275"/>
          </a:xfrm>
          <a:prstGeom prst="rect">
            <a:avLst/>
          </a:prstGeom>
          <a:noFill/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3466A82-B4A9-C337-7A41-C2351F5E752B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endParaRPr lang="de-DE" dirty="0">
              <a:hlinkClick r:id="rId3"/>
            </a:endParaRPr>
          </a:p>
          <a:p>
            <a:pPr marL="0" indent="0">
              <a:buNone/>
            </a:pPr>
            <a:r>
              <a:rPr lang="de-DE" dirty="0">
                <a:hlinkClick r:id="rId4"/>
              </a:rPr>
              <a:t>https://kurzlinks.de/dib_mes</a:t>
            </a:r>
            <a:endParaRPr lang="de-DE" dirty="0">
              <a:hlinkClick r:id="rId3"/>
            </a:endParaRPr>
          </a:p>
          <a:p>
            <a:pPr marL="0" indent="0">
              <a:buNone/>
            </a:pPr>
            <a:endParaRPr lang="de-DE" dirty="0">
              <a:hlinkClick r:id="rId3"/>
            </a:endParaRPr>
          </a:p>
          <a:p>
            <a:pPr marL="0" indent="0">
              <a:buNone/>
            </a:pPr>
            <a:r>
              <a:rPr lang="de-DE" dirty="0">
                <a:hlinkClick r:id="rId3"/>
              </a:rPr>
              <a:t>https://brd.taskcards.app/#/board/9c35989d-6947-42da-b0b6-820616e0f2f0/view?token=5d1f1f5d-3338-4525-a7ff-82bd83017ac9</a:t>
            </a:r>
            <a:r>
              <a:rPr lang="de-DE" dirty="0"/>
              <a:t>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9A037CE-6B18-45FF-C80B-8D75B5E18D0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587388" y="6453188"/>
            <a:ext cx="385233" cy="341312"/>
          </a:xfrm>
        </p:spPr>
        <p:txBody>
          <a:bodyPr wrap="square" anchor="t">
            <a:normAutofit/>
          </a:bodyPr>
          <a:lstStyle/>
          <a:p>
            <a:pPr>
              <a:spcAft>
                <a:spcPts val="600"/>
              </a:spcAft>
              <a:defRPr/>
            </a:pPr>
            <a:fld id="{4F89CC66-9F40-439B-BB98-F522312BFD76}" type="slidenum">
              <a:rPr lang="de-DE" altLang="de-DE" smtClean="0"/>
              <a:pPr>
                <a:spcAft>
                  <a:spcPts val="600"/>
                </a:spcAft>
                <a:defRPr/>
              </a:pPr>
              <a:t>6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55217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4F24AF-3553-9B07-8892-10B587F9E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Direkt loslegen mit …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1A097AA-FF9D-6986-6324-CA5B66D4A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hlinkClick r:id="rId2"/>
              </a:rPr>
              <a:t>https://www.perplexity.ai/</a:t>
            </a:r>
            <a:endParaRPr lang="de-DE" dirty="0"/>
          </a:p>
          <a:p>
            <a:r>
              <a:rPr lang="de-DE" dirty="0">
                <a:hlinkClick r:id="rId3"/>
              </a:rPr>
              <a:t>https://duck.ai</a:t>
            </a:r>
            <a:endParaRPr lang="de-DE" dirty="0"/>
          </a:p>
          <a:p>
            <a:r>
              <a:rPr lang="de-DE" dirty="0">
                <a:hlinkClick r:id="rId4"/>
              </a:rPr>
              <a:t>https://chatgpt.com/</a:t>
            </a:r>
            <a:r>
              <a:rPr lang="de-DE" dirty="0"/>
              <a:t> </a:t>
            </a:r>
          </a:p>
          <a:p>
            <a:r>
              <a:rPr lang="de-DE" dirty="0"/>
              <a:t>Copilot im Edge Browser</a:t>
            </a:r>
          </a:p>
          <a:p>
            <a:endParaRPr lang="de-DE" dirty="0"/>
          </a:p>
          <a:p>
            <a:r>
              <a:rPr lang="de-DE" dirty="0"/>
              <a:t>…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9297B3A-87A8-50AF-CC2A-60FFB917D0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5323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0E7789-F7ED-E624-DF0D-ECDAD5C29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KI mit </a:t>
            </a:r>
            <a:r>
              <a:rPr lang="de-DE" dirty="0" err="1"/>
              <a:t>SuS</a:t>
            </a:r>
            <a:r>
              <a:rPr lang="de-DE" dirty="0"/>
              <a:t> in der Grundschule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6B8DA1-734E-CB2B-BB2F-0C31DB22E0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>
                <a:hlinkClick r:id="rId2"/>
              </a:rPr>
              <a:t>Teachable</a:t>
            </a:r>
            <a:r>
              <a:rPr lang="de-DE" dirty="0">
                <a:hlinkClick r:id="rId2"/>
              </a:rPr>
              <a:t> </a:t>
            </a:r>
            <a:r>
              <a:rPr lang="de-DE" dirty="0" err="1">
                <a:hlinkClick r:id="rId2"/>
              </a:rPr>
              <a:t>Machine</a:t>
            </a:r>
            <a:endParaRPr lang="de-DE" dirty="0"/>
          </a:p>
          <a:p>
            <a:r>
              <a:rPr lang="de-DE" dirty="0"/>
              <a:t>Photon Roboter (im Medialab)</a:t>
            </a:r>
          </a:p>
          <a:p>
            <a:r>
              <a:rPr lang="de-DE" dirty="0">
                <a:hlinkClick r:id="rId3"/>
              </a:rPr>
              <a:t>Checker Tobi – KI Check</a:t>
            </a:r>
            <a:endParaRPr lang="de-DE" dirty="0"/>
          </a:p>
          <a:p>
            <a:r>
              <a:rPr lang="de-DE" dirty="0">
                <a:hlinkClick r:id="rId4"/>
              </a:rPr>
              <a:t>Themenmonat KI vom Internet-ABC </a:t>
            </a:r>
            <a:endParaRPr lang="de-DE" dirty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69AD6C3-4B49-715B-9330-78A2900E6E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8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2308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7AB41B-C75E-D7BB-252B-28EC56D9A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Neuigkeiten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E25FB1-4812-5FB4-2732-2A74361F3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Notebook LM jetzt auch auf Deutsch!</a:t>
            </a:r>
          </a:p>
          <a:p>
            <a:r>
              <a:rPr lang="de-DE" dirty="0"/>
              <a:t>ChatGPT generiert Bilder jetzt noch besser!</a:t>
            </a:r>
          </a:p>
          <a:p>
            <a:r>
              <a:rPr lang="de-DE" dirty="0"/>
              <a:t>Mistral – KI aus Frankreich</a:t>
            </a:r>
          </a:p>
          <a:p>
            <a:r>
              <a:rPr lang="de-DE" dirty="0" err="1"/>
              <a:t>Telli.schule</a:t>
            </a:r>
            <a:r>
              <a:rPr lang="de-DE" dirty="0"/>
              <a:t> – FWU KI für alle Bundesländer (aktuell im Testbetrieb)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8E639B6-8590-C3AF-A9E9-C72DD8E33F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9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0795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FE7E1C-515D-C832-A463-41C468798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Aktuelle Veranstaltungen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D37E0F8-8FC5-734C-49E5-31716306D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20.08. </a:t>
            </a:r>
            <a:r>
              <a:rPr lang="de-DE" dirty="0"/>
              <a:t>MSB-Event "Kompetent im Netz„  (Anmeldung über </a:t>
            </a:r>
            <a:r>
              <a:rPr lang="de-DE" dirty="0">
                <a:hlinkClick r:id="rId2"/>
              </a:rPr>
              <a:t>https://www.lernen-digital.nrw/</a:t>
            </a:r>
            <a:r>
              <a:rPr lang="de-DE" dirty="0"/>
              <a:t> )</a:t>
            </a:r>
          </a:p>
          <a:p>
            <a:r>
              <a:rPr lang="de-DE" dirty="0"/>
              <a:t>29.10. </a:t>
            </a:r>
            <a:r>
              <a:rPr lang="de-DE" dirty="0" err="1"/>
              <a:t>DiB</a:t>
            </a:r>
            <a:r>
              <a:rPr lang="de-DE" dirty="0"/>
              <a:t> Treffen als Barcamp in Meschede</a:t>
            </a:r>
          </a:p>
          <a:p>
            <a:endParaRPr lang="de-DE" b="1" dirty="0"/>
          </a:p>
          <a:p>
            <a:r>
              <a:rPr lang="de-DE" dirty="0"/>
              <a:t>Termin nächstes regionales Treffen: 02.09.25 in </a:t>
            </a:r>
            <a:r>
              <a:rPr lang="de-DE" dirty="0" err="1"/>
              <a:t>Freienohl</a:t>
            </a:r>
            <a:r>
              <a:rPr lang="de-DE"/>
              <a:t> </a:t>
            </a:r>
            <a:endParaRPr lang="de-DE" dirty="0"/>
          </a:p>
          <a:p>
            <a:r>
              <a:rPr lang="de-DE" b="1" dirty="0"/>
              <a:t>Thema: Digitale Tools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6121F88-82A7-E7C3-F9E1-143B2CBF69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10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45037351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_intranet">
  <a:themeElements>
    <a:clrScheme name="vorlage_intranet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vorlage_intranet">
      <a:majorFont>
        <a:latin typeface="Arial-BoldMT"/>
        <a:ea typeface=""/>
        <a:cs typeface=""/>
      </a:majorFont>
      <a:minorFont>
        <a:latin typeface="Arial-Bold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vorlage_intra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seite">
  <a:themeElements>
    <a:clrScheme name="Titelseite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Titelseite">
      <a:majorFont>
        <a:latin typeface="Arial-Bold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Titelse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vorlage_intranet</Template>
  <TotalTime>0</TotalTime>
  <Words>259</Words>
  <Application>Microsoft Office PowerPoint</Application>
  <PresentationFormat>Breitbild</PresentationFormat>
  <Paragraphs>55</Paragraphs>
  <Slides>10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10</vt:i4>
      </vt:variant>
    </vt:vector>
  </HeadingPairs>
  <TitlesOfParts>
    <vt:vector size="14" baseType="lpstr">
      <vt:lpstr>Arial</vt:lpstr>
      <vt:lpstr>Arial-BoldMT</vt:lpstr>
      <vt:lpstr>vorlage_intranet</vt:lpstr>
      <vt:lpstr>Titelseite</vt:lpstr>
      <vt:lpstr>Vernetzungstreffen der Digitalisierungsbeauftragten, Meschede-Freienohl, 07.05.2025</vt:lpstr>
      <vt:lpstr>Regionale DiB Treffen HSK</vt:lpstr>
      <vt:lpstr>Unsere Erwartungen</vt:lpstr>
      <vt:lpstr>Eure Erwartungen und Themenwünsche</vt:lpstr>
      <vt:lpstr>KI in der Grundschule</vt:lpstr>
      <vt:lpstr>Kartenset ‚Prompting spielerisch üben‘</vt:lpstr>
      <vt:lpstr>Direkt loslegen mit …</vt:lpstr>
      <vt:lpstr>KI mit SuS in der Grundschule</vt:lpstr>
      <vt:lpstr>Neuigkeiten</vt:lpstr>
      <vt:lpstr>Aktuelle Veranstaltungen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Krems</dc:creator>
  <cp:lastModifiedBy>A Lehnhäuser</cp:lastModifiedBy>
  <cp:revision>136</cp:revision>
  <dcterms:created xsi:type="dcterms:W3CDTF">2012-04-05T12:46:17Z</dcterms:created>
  <dcterms:modified xsi:type="dcterms:W3CDTF">2025-05-07T13:29:35Z</dcterms:modified>
</cp:coreProperties>
</file>