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Lst>
  <p:notesMasterIdLst>
    <p:notesMasterId r:id="rId16"/>
  </p:notesMasterIdLst>
  <p:sldIdLst>
    <p:sldId id="258" r:id="rId3"/>
    <p:sldId id="261" r:id="rId4"/>
    <p:sldId id="263" r:id="rId5"/>
    <p:sldId id="262" r:id="rId6"/>
    <p:sldId id="269" r:id="rId7"/>
    <p:sldId id="271" r:id="rId8"/>
    <p:sldId id="273" r:id="rId9"/>
    <p:sldId id="270" r:id="rId10"/>
    <p:sldId id="264" r:id="rId11"/>
    <p:sldId id="266" r:id="rId12"/>
    <p:sldId id="267" r:id="rId13"/>
    <p:sldId id="268" r:id="rId14"/>
    <p:sldId id="265" r:id="rId15"/>
  </p:sldIdLst>
  <p:sldSz cx="12192000" cy="6858000"/>
  <p:notesSz cx="6858000" cy="9144000"/>
  <p:defaultTextStyle>
    <a:defPPr>
      <a:defRPr lang="de-DE"/>
    </a:defPPr>
    <a:lvl1pPr algn="l" rtl="0" fontAlgn="base">
      <a:spcBef>
        <a:spcPct val="0"/>
      </a:spcBef>
      <a:spcAft>
        <a:spcPct val="0"/>
      </a:spcAft>
      <a:defRPr kern="1200">
        <a:solidFill>
          <a:schemeClr val="tx1"/>
        </a:solidFill>
        <a:latin typeface="Arial" pitchFamily="34" charset="0"/>
        <a:ea typeface="Geneva" pitchFamily="-112" charset="-128"/>
        <a:cs typeface="+mn-cs"/>
      </a:defRPr>
    </a:lvl1pPr>
    <a:lvl2pPr marL="609585" algn="l" rtl="0" fontAlgn="base">
      <a:spcBef>
        <a:spcPct val="0"/>
      </a:spcBef>
      <a:spcAft>
        <a:spcPct val="0"/>
      </a:spcAft>
      <a:defRPr kern="1200">
        <a:solidFill>
          <a:schemeClr val="tx1"/>
        </a:solidFill>
        <a:latin typeface="Arial" pitchFamily="34" charset="0"/>
        <a:ea typeface="Geneva" pitchFamily="-112" charset="-128"/>
        <a:cs typeface="+mn-cs"/>
      </a:defRPr>
    </a:lvl2pPr>
    <a:lvl3pPr marL="1219170" algn="l" rtl="0" fontAlgn="base">
      <a:spcBef>
        <a:spcPct val="0"/>
      </a:spcBef>
      <a:spcAft>
        <a:spcPct val="0"/>
      </a:spcAft>
      <a:defRPr kern="1200">
        <a:solidFill>
          <a:schemeClr val="tx1"/>
        </a:solidFill>
        <a:latin typeface="Arial" pitchFamily="34" charset="0"/>
        <a:ea typeface="Geneva" pitchFamily="-112" charset="-128"/>
        <a:cs typeface="+mn-cs"/>
      </a:defRPr>
    </a:lvl3pPr>
    <a:lvl4pPr marL="1828754" algn="l" rtl="0" fontAlgn="base">
      <a:spcBef>
        <a:spcPct val="0"/>
      </a:spcBef>
      <a:spcAft>
        <a:spcPct val="0"/>
      </a:spcAft>
      <a:defRPr kern="1200">
        <a:solidFill>
          <a:schemeClr val="tx1"/>
        </a:solidFill>
        <a:latin typeface="Arial" pitchFamily="34" charset="0"/>
        <a:ea typeface="Geneva" pitchFamily="-112" charset="-128"/>
        <a:cs typeface="+mn-cs"/>
      </a:defRPr>
    </a:lvl4pPr>
    <a:lvl5pPr marL="2438339" algn="l" rtl="0" fontAlgn="base">
      <a:spcBef>
        <a:spcPct val="0"/>
      </a:spcBef>
      <a:spcAft>
        <a:spcPct val="0"/>
      </a:spcAft>
      <a:defRPr kern="1200">
        <a:solidFill>
          <a:schemeClr val="tx1"/>
        </a:solidFill>
        <a:latin typeface="Arial" pitchFamily="34" charset="0"/>
        <a:ea typeface="Geneva" pitchFamily="-112" charset="-128"/>
        <a:cs typeface="+mn-cs"/>
      </a:defRPr>
    </a:lvl5pPr>
    <a:lvl6pPr marL="3047924" algn="l" defTabSz="1219170" rtl="0" eaLnBrk="1" latinLnBrk="0" hangingPunct="1">
      <a:defRPr kern="1200">
        <a:solidFill>
          <a:schemeClr val="tx1"/>
        </a:solidFill>
        <a:latin typeface="Arial" pitchFamily="34" charset="0"/>
        <a:ea typeface="Geneva" pitchFamily="-112" charset="-128"/>
        <a:cs typeface="+mn-cs"/>
      </a:defRPr>
    </a:lvl6pPr>
    <a:lvl7pPr marL="3657509" algn="l" defTabSz="1219170" rtl="0" eaLnBrk="1" latinLnBrk="0" hangingPunct="1">
      <a:defRPr kern="1200">
        <a:solidFill>
          <a:schemeClr val="tx1"/>
        </a:solidFill>
        <a:latin typeface="Arial" pitchFamily="34" charset="0"/>
        <a:ea typeface="Geneva" pitchFamily="-112" charset="-128"/>
        <a:cs typeface="+mn-cs"/>
      </a:defRPr>
    </a:lvl7pPr>
    <a:lvl8pPr marL="4267093" algn="l" defTabSz="1219170" rtl="0" eaLnBrk="1" latinLnBrk="0" hangingPunct="1">
      <a:defRPr kern="1200">
        <a:solidFill>
          <a:schemeClr val="tx1"/>
        </a:solidFill>
        <a:latin typeface="Arial" pitchFamily="34" charset="0"/>
        <a:ea typeface="Geneva" pitchFamily="-112" charset="-128"/>
        <a:cs typeface="+mn-cs"/>
      </a:defRPr>
    </a:lvl8pPr>
    <a:lvl9pPr marL="4876678" algn="l" defTabSz="1219170" rtl="0" eaLnBrk="1" latinLnBrk="0" hangingPunct="1">
      <a:defRPr kern="1200">
        <a:solidFill>
          <a:schemeClr val="tx1"/>
        </a:solidFill>
        <a:latin typeface="Arial" pitchFamily="34" charset="0"/>
        <a:ea typeface="Geneva" pitchFamily="-112"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FF4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834" y="72"/>
      </p:cViewPr>
      <p:guideLst/>
    </p:cSldViewPr>
  </p:slideViewPr>
  <p:notesTextViewPr>
    <p:cViewPr>
      <p:scale>
        <a:sx n="100" d="100"/>
        <a:sy n="100" d="100"/>
      </p:scale>
      <p:origin x="0" y="0"/>
    </p:cViewPr>
  </p:notesText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6/11/relationships/changesInfo" Target="changesInfos/changesInfo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an Opfer-Nagel" userId="2e88b3c8551ab165" providerId="LiveId" clId="{A579CEC2-E65B-44A7-8057-C4BB54A0387C}"/>
    <pc:docChg chg="custSel modSld sldOrd">
      <pc:chgData name="Christian Opfer-Nagel" userId="2e88b3c8551ab165" providerId="LiveId" clId="{A579CEC2-E65B-44A7-8057-C4BB54A0387C}" dt="2025-05-07T08:47:36.734" v="1423" actId="1076"/>
      <pc:docMkLst>
        <pc:docMk/>
      </pc:docMkLst>
      <pc:sldChg chg="modSp mod">
        <pc:chgData name="Christian Opfer-Nagel" userId="2e88b3c8551ab165" providerId="LiveId" clId="{A579CEC2-E65B-44A7-8057-C4BB54A0387C}" dt="2025-05-07T08:10:39.855" v="1352" actId="20577"/>
        <pc:sldMkLst>
          <pc:docMk/>
          <pc:sldMk cId="0" sldId="261"/>
        </pc:sldMkLst>
        <pc:spChg chg="mod">
          <ac:chgData name="Christian Opfer-Nagel" userId="2e88b3c8551ab165" providerId="LiveId" clId="{A579CEC2-E65B-44A7-8057-C4BB54A0387C}" dt="2025-05-07T08:10:39.855" v="1352" actId="20577"/>
          <ac:spMkLst>
            <pc:docMk/>
            <pc:sldMk cId="0" sldId="261"/>
            <ac:spMk id="5" creationId="{00000000-0000-0000-0000-000000000000}"/>
          </ac:spMkLst>
        </pc:spChg>
      </pc:sldChg>
      <pc:sldChg chg="modSp mod">
        <pc:chgData name="Christian Opfer-Nagel" userId="2e88b3c8551ab165" providerId="LiveId" clId="{A579CEC2-E65B-44A7-8057-C4BB54A0387C}" dt="2025-05-07T08:06:45.957" v="1278" actId="1076"/>
        <pc:sldMkLst>
          <pc:docMk/>
          <pc:sldMk cId="1245488435" sldId="263"/>
        </pc:sldMkLst>
        <pc:spChg chg="mod">
          <ac:chgData name="Christian Opfer-Nagel" userId="2e88b3c8551ab165" providerId="LiveId" clId="{A579CEC2-E65B-44A7-8057-C4BB54A0387C}" dt="2025-05-07T08:06:19.227" v="1276" actId="20577"/>
          <ac:spMkLst>
            <pc:docMk/>
            <pc:sldMk cId="1245488435" sldId="263"/>
            <ac:spMk id="2" creationId="{00000000-0000-0000-0000-000000000000}"/>
          </ac:spMkLst>
        </pc:spChg>
        <pc:spChg chg="mod">
          <ac:chgData name="Christian Opfer-Nagel" userId="2e88b3c8551ab165" providerId="LiveId" clId="{A579CEC2-E65B-44A7-8057-C4BB54A0387C}" dt="2025-05-07T08:06:45.957" v="1278" actId="1076"/>
          <ac:spMkLst>
            <pc:docMk/>
            <pc:sldMk cId="1245488435" sldId="263"/>
            <ac:spMk id="5" creationId="{00000000-0000-0000-0000-000000000000}"/>
          </ac:spMkLst>
        </pc:spChg>
      </pc:sldChg>
      <pc:sldChg chg="modSp mod">
        <pc:chgData name="Christian Opfer-Nagel" userId="2e88b3c8551ab165" providerId="LiveId" clId="{A579CEC2-E65B-44A7-8057-C4BB54A0387C}" dt="2025-05-07T08:11:25.954" v="1355" actId="1076"/>
        <pc:sldMkLst>
          <pc:docMk/>
          <pc:sldMk cId="3253938651" sldId="264"/>
        </pc:sldMkLst>
        <pc:spChg chg="mod">
          <ac:chgData name="Christian Opfer-Nagel" userId="2e88b3c8551ab165" providerId="LiveId" clId="{A579CEC2-E65B-44A7-8057-C4BB54A0387C}" dt="2025-05-07T07:57:06.043" v="1189" actId="255"/>
          <ac:spMkLst>
            <pc:docMk/>
            <pc:sldMk cId="3253938651" sldId="264"/>
            <ac:spMk id="2" creationId="{00000000-0000-0000-0000-000000000000}"/>
          </ac:spMkLst>
        </pc:spChg>
        <pc:picChg chg="mod">
          <ac:chgData name="Christian Opfer-Nagel" userId="2e88b3c8551ab165" providerId="LiveId" clId="{A579CEC2-E65B-44A7-8057-C4BB54A0387C}" dt="2025-05-07T08:11:21.823" v="1354" actId="1076"/>
          <ac:picMkLst>
            <pc:docMk/>
            <pc:sldMk cId="3253938651" sldId="264"/>
            <ac:picMk id="4" creationId="{C1645CCC-59DB-ACE1-8234-8594B66AA2FA}"/>
          </ac:picMkLst>
        </pc:picChg>
        <pc:picChg chg="mod">
          <ac:chgData name="Christian Opfer-Nagel" userId="2e88b3c8551ab165" providerId="LiveId" clId="{A579CEC2-E65B-44A7-8057-C4BB54A0387C}" dt="2025-05-07T08:11:25.954" v="1355" actId="1076"/>
          <ac:picMkLst>
            <pc:docMk/>
            <pc:sldMk cId="3253938651" sldId="264"/>
            <ac:picMk id="8" creationId="{2786B116-3BCC-35AA-4D64-7E952B98B495}"/>
          </ac:picMkLst>
        </pc:picChg>
      </pc:sldChg>
      <pc:sldChg chg="addSp delSp modSp mod">
        <pc:chgData name="Christian Opfer-Nagel" userId="2e88b3c8551ab165" providerId="LiveId" clId="{A579CEC2-E65B-44A7-8057-C4BB54A0387C}" dt="2025-05-07T08:47:36.734" v="1423" actId="1076"/>
        <pc:sldMkLst>
          <pc:docMk/>
          <pc:sldMk cId="3475305067" sldId="265"/>
        </pc:sldMkLst>
        <pc:spChg chg="mod">
          <ac:chgData name="Christian Opfer-Nagel" userId="2e88b3c8551ab165" providerId="LiveId" clId="{A579CEC2-E65B-44A7-8057-C4BB54A0387C}" dt="2025-05-07T08:04:32.437" v="1272" actId="255"/>
          <ac:spMkLst>
            <pc:docMk/>
            <pc:sldMk cId="3475305067" sldId="265"/>
            <ac:spMk id="2" creationId="{F2156854-0B24-F6F4-8181-41D4149319BB}"/>
          </ac:spMkLst>
        </pc:spChg>
        <pc:spChg chg="mod">
          <ac:chgData name="Christian Opfer-Nagel" userId="2e88b3c8551ab165" providerId="LiveId" clId="{A579CEC2-E65B-44A7-8057-C4BB54A0387C}" dt="2025-05-07T08:14:44.176" v="1419" actId="20577"/>
          <ac:spMkLst>
            <pc:docMk/>
            <pc:sldMk cId="3475305067" sldId="265"/>
            <ac:spMk id="3" creationId="{60D8E01F-D4D3-826F-019E-5163AE9A4FB4}"/>
          </ac:spMkLst>
        </pc:spChg>
        <pc:picChg chg="add mod">
          <ac:chgData name="Christian Opfer-Nagel" userId="2e88b3c8551ab165" providerId="LiveId" clId="{A579CEC2-E65B-44A7-8057-C4BB54A0387C}" dt="2025-05-07T08:47:36.734" v="1423" actId="1076"/>
          <ac:picMkLst>
            <pc:docMk/>
            <pc:sldMk cId="3475305067" sldId="265"/>
            <ac:picMk id="6" creationId="{FF041171-40F5-87A6-91BE-62DA1A80A264}"/>
          </ac:picMkLst>
        </pc:picChg>
        <pc:picChg chg="del">
          <ac:chgData name="Christian Opfer-Nagel" userId="2e88b3c8551ab165" providerId="LiveId" clId="{A579CEC2-E65B-44A7-8057-C4BB54A0387C}" dt="2025-05-07T08:45:59.392" v="1420" actId="478"/>
          <ac:picMkLst>
            <pc:docMk/>
            <pc:sldMk cId="3475305067" sldId="265"/>
            <ac:picMk id="7" creationId="{62BAFD90-74C9-E0A9-3372-2CD09FB8415F}"/>
          </ac:picMkLst>
        </pc:picChg>
      </pc:sldChg>
      <pc:sldChg chg="modSp mod">
        <pc:chgData name="Christian Opfer-Nagel" userId="2e88b3c8551ab165" providerId="LiveId" clId="{A579CEC2-E65B-44A7-8057-C4BB54A0387C}" dt="2025-05-07T08:01:59.737" v="1254" actId="1076"/>
        <pc:sldMkLst>
          <pc:docMk/>
          <pc:sldMk cId="2448643250" sldId="266"/>
        </pc:sldMkLst>
        <pc:spChg chg="mod">
          <ac:chgData name="Christian Opfer-Nagel" userId="2e88b3c8551ab165" providerId="LiveId" clId="{A579CEC2-E65B-44A7-8057-C4BB54A0387C}" dt="2025-05-07T07:57:48.679" v="1196" actId="255"/>
          <ac:spMkLst>
            <pc:docMk/>
            <pc:sldMk cId="2448643250" sldId="266"/>
            <ac:spMk id="2" creationId="{00000000-0000-0000-0000-000000000000}"/>
          </ac:spMkLst>
        </pc:spChg>
        <pc:spChg chg="mod">
          <ac:chgData name="Christian Opfer-Nagel" userId="2e88b3c8551ab165" providerId="LiveId" clId="{A579CEC2-E65B-44A7-8057-C4BB54A0387C}" dt="2025-05-07T08:01:59.737" v="1254" actId="1076"/>
          <ac:spMkLst>
            <pc:docMk/>
            <pc:sldMk cId="2448643250" sldId="266"/>
            <ac:spMk id="7" creationId="{A37E2393-A83C-93DE-D414-3E67D7E1FCF6}"/>
          </ac:spMkLst>
        </pc:spChg>
      </pc:sldChg>
      <pc:sldChg chg="modSp mod">
        <pc:chgData name="Christian Opfer-Nagel" userId="2e88b3c8551ab165" providerId="LiveId" clId="{A579CEC2-E65B-44A7-8057-C4BB54A0387C}" dt="2025-05-07T08:12:44.930" v="1371" actId="5793"/>
        <pc:sldMkLst>
          <pc:docMk/>
          <pc:sldMk cId="1471753470" sldId="267"/>
        </pc:sldMkLst>
        <pc:spChg chg="mod">
          <ac:chgData name="Christian Opfer-Nagel" userId="2e88b3c8551ab165" providerId="LiveId" clId="{A579CEC2-E65B-44A7-8057-C4BB54A0387C}" dt="2025-05-07T08:02:30.708" v="1257" actId="255"/>
          <ac:spMkLst>
            <pc:docMk/>
            <pc:sldMk cId="1471753470" sldId="267"/>
            <ac:spMk id="2" creationId="{00000000-0000-0000-0000-000000000000}"/>
          </ac:spMkLst>
        </pc:spChg>
        <pc:spChg chg="mod">
          <ac:chgData name="Christian Opfer-Nagel" userId="2e88b3c8551ab165" providerId="LiveId" clId="{A579CEC2-E65B-44A7-8057-C4BB54A0387C}" dt="2025-05-07T08:12:44.930" v="1371" actId="5793"/>
          <ac:spMkLst>
            <pc:docMk/>
            <pc:sldMk cId="1471753470" sldId="267"/>
            <ac:spMk id="7" creationId="{A37E2393-A83C-93DE-D414-3E67D7E1FCF6}"/>
          </ac:spMkLst>
        </pc:spChg>
      </pc:sldChg>
      <pc:sldChg chg="modSp mod">
        <pc:chgData name="Christian Opfer-Nagel" userId="2e88b3c8551ab165" providerId="LiveId" clId="{A579CEC2-E65B-44A7-8057-C4BB54A0387C}" dt="2025-05-07T08:12:57.591" v="1372" actId="1076"/>
        <pc:sldMkLst>
          <pc:docMk/>
          <pc:sldMk cId="995300001" sldId="268"/>
        </pc:sldMkLst>
        <pc:spChg chg="mod">
          <ac:chgData name="Christian Opfer-Nagel" userId="2e88b3c8551ab165" providerId="LiveId" clId="{A579CEC2-E65B-44A7-8057-C4BB54A0387C}" dt="2025-05-07T08:10:25.076" v="1340" actId="20577"/>
          <ac:spMkLst>
            <pc:docMk/>
            <pc:sldMk cId="995300001" sldId="268"/>
            <ac:spMk id="2" creationId="{00000000-0000-0000-0000-000000000000}"/>
          </ac:spMkLst>
        </pc:spChg>
        <pc:spChg chg="mod">
          <ac:chgData name="Christian Opfer-Nagel" userId="2e88b3c8551ab165" providerId="LiveId" clId="{A579CEC2-E65B-44A7-8057-C4BB54A0387C}" dt="2025-05-07T08:12:57.591" v="1372" actId="1076"/>
          <ac:spMkLst>
            <pc:docMk/>
            <pc:sldMk cId="995300001" sldId="268"/>
            <ac:spMk id="7" creationId="{A37E2393-A83C-93DE-D414-3E67D7E1FCF6}"/>
          </ac:spMkLst>
        </pc:spChg>
      </pc:sldChg>
      <pc:sldChg chg="modSp mod ord">
        <pc:chgData name="Christian Opfer-Nagel" userId="2e88b3c8551ab165" providerId="LiveId" clId="{A579CEC2-E65B-44A7-8057-C4BB54A0387C}" dt="2025-05-07T07:55:10.925" v="1187"/>
        <pc:sldMkLst>
          <pc:docMk/>
          <pc:sldMk cId="4050024829" sldId="270"/>
        </pc:sldMkLst>
        <pc:spChg chg="mod">
          <ac:chgData name="Christian Opfer-Nagel" userId="2e88b3c8551ab165" providerId="LiveId" clId="{A579CEC2-E65B-44A7-8057-C4BB54A0387C}" dt="2025-05-07T07:48:47.129" v="1182" actId="20577"/>
          <ac:spMkLst>
            <pc:docMk/>
            <pc:sldMk cId="4050024829" sldId="270"/>
            <ac:spMk id="4" creationId="{0F5F0985-F8A2-1574-AE7D-1D747A485933}"/>
          </ac:spMkLst>
        </pc:spChg>
      </pc:sldChg>
      <pc:sldChg chg="modSp mod">
        <pc:chgData name="Christian Opfer-Nagel" userId="2e88b3c8551ab165" providerId="LiveId" clId="{A579CEC2-E65B-44A7-8057-C4BB54A0387C}" dt="2025-05-07T08:11:03.059" v="1353" actId="1076"/>
        <pc:sldMkLst>
          <pc:docMk/>
          <pc:sldMk cId="4178475355" sldId="273"/>
        </pc:sldMkLst>
        <pc:spChg chg="mod">
          <ac:chgData name="Christian Opfer-Nagel" userId="2e88b3c8551ab165" providerId="LiveId" clId="{A579CEC2-E65B-44A7-8057-C4BB54A0387C}" dt="2025-05-07T08:11:03.059" v="1353" actId="1076"/>
          <ac:spMkLst>
            <pc:docMk/>
            <pc:sldMk cId="4178475355" sldId="273"/>
            <ac:spMk id="4" creationId="{4F4AE2DF-FA49-4D9E-B0BA-363EAAF8C2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ltLang="de-DE"/>
          </a:p>
        </p:txBody>
      </p:sp>
      <p:sp>
        <p:nvSpPr>
          <p:cNvPr id="717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ltLang="de-DE"/>
          </a:p>
        </p:txBody>
      </p:sp>
      <p:sp>
        <p:nvSpPr>
          <p:cNvPr id="5124"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altLang="de-DE" noProof="0"/>
              <a:t>Textmasterformate durch Klicken bearbeiten</a:t>
            </a:r>
          </a:p>
          <a:p>
            <a:pPr lvl="1"/>
            <a:r>
              <a:rPr lang="de-DE" altLang="de-DE" noProof="0"/>
              <a:t>Zweite Ebene</a:t>
            </a:r>
          </a:p>
          <a:p>
            <a:pPr lvl="2"/>
            <a:r>
              <a:rPr lang="de-DE" altLang="de-DE" noProof="0"/>
              <a:t>Dritte Ebene</a:t>
            </a:r>
          </a:p>
          <a:p>
            <a:pPr lvl="3"/>
            <a:r>
              <a:rPr lang="de-DE" altLang="de-DE" noProof="0"/>
              <a:t>Vierte Ebene</a:t>
            </a:r>
          </a:p>
          <a:p>
            <a:pPr lvl="4"/>
            <a:r>
              <a:rPr lang="de-DE" altLang="de-DE" noProof="0"/>
              <a:t>Fünfte Ebene</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ltLang="de-DE"/>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8ADB9D7B-1890-4FD7-BC86-8CB5CEEDD71E}" type="slidenum">
              <a:rPr lang="de-DE" altLang="de-DE"/>
              <a:pPr>
                <a:defRPr/>
              </a:pPr>
              <a:t>‹Nr.›</a:t>
            </a:fld>
            <a:endParaRPr lang="de-DE" altLang="de-DE"/>
          </a:p>
        </p:txBody>
      </p:sp>
    </p:spTree>
    <p:extLst>
      <p:ext uri="{BB962C8B-B14F-4D97-AF65-F5344CB8AC3E}">
        <p14:creationId xmlns:p14="http://schemas.microsoft.com/office/powerpoint/2010/main" val="191375874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600" kern="1200">
        <a:solidFill>
          <a:schemeClr val="tx1"/>
        </a:solidFill>
        <a:latin typeface="Arial" pitchFamily="96" charset="0"/>
        <a:ea typeface="Geneva" pitchFamily="-52" charset="-128"/>
        <a:cs typeface="Geneva" pitchFamily="-52" charset="-128"/>
      </a:defRPr>
    </a:lvl1pPr>
    <a:lvl2pPr marL="609585"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2pPr>
    <a:lvl3pPr marL="1219170"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3pPr>
    <a:lvl4pPr marL="1828754"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4pPr>
    <a:lvl5pPr marL="2438339" algn="l" rtl="0" eaLnBrk="0" fontAlgn="base" hangingPunct="0">
      <a:spcBef>
        <a:spcPct val="30000"/>
      </a:spcBef>
      <a:spcAft>
        <a:spcPct val="0"/>
      </a:spcAft>
      <a:defRPr sz="1600" kern="1200">
        <a:solidFill>
          <a:schemeClr val="tx1"/>
        </a:solidFill>
        <a:latin typeface="Arial" pitchFamily="96" charset="0"/>
        <a:ea typeface="Geneva" pitchFamily="96" charset="-128"/>
        <a:cs typeface="+mn-cs"/>
      </a:defRPr>
    </a:lvl5pPr>
    <a:lvl6pPr marL="3047924" algn="l" defTabSz="609585" rtl="0" eaLnBrk="1" latinLnBrk="0" hangingPunct="1">
      <a:defRPr sz="1600" kern="1200">
        <a:solidFill>
          <a:schemeClr val="tx1"/>
        </a:solidFill>
        <a:latin typeface="+mn-lt"/>
        <a:ea typeface="+mn-ea"/>
        <a:cs typeface="+mn-cs"/>
      </a:defRPr>
    </a:lvl6pPr>
    <a:lvl7pPr marL="3657509" algn="l" defTabSz="609585" rtl="0" eaLnBrk="1" latinLnBrk="0" hangingPunct="1">
      <a:defRPr sz="1600" kern="1200">
        <a:solidFill>
          <a:schemeClr val="tx1"/>
        </a:solidFill>
        <a:latin typeface="+mn-lt"/>
        <a:ea typeface="+mn-ea"/>
        <a:cs typeface="+mn-cs"/>
      </a:defRPr>
    </a:lvl7pPr>
    <a:lvl8pPr marL="4267093" algn="l" defTabSz="609585" rtl="0" eaLnBrk="1" latinLnBrk="0" hangingPunct="1">
      <a:defRPr sz="1600" kern="1200">
        <a:solidFill>
          <a:schemeClr val="tx1"/>
        </a:solidFill>
        <a:latin typeface="+mn-lt"/>
        <a:ea typeface="+mn-ea"/>
        <a:cs typeface="+mn-cs"/>
      </a:defRPr>
    </a:lvl8pPr>
    <a:lvl9pPr marL="4876678" algn="l" defTabSz="60958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pitchFamily="34" charset="0"/>
                <a:ea typeface="Geneva" pitchFamily="-112" charset="-128"/>
              </a:defRPr>
            </a:lvl1pPr>
            <a:lvl2pPr marL="37931725" indent="-37474525" eaLnBrk="0" hangingPunct="0">
              <a:spcBef>
                <a:spcPct val="30000"/>
              </a:spcBef>
              <a:defRPr sz="1200">
                <a:solidFill>
                  <a:schemeClr val="tx1"/>
                </a:solidFill>
                <a:latin typeface="Arial" pitchFamily="34" charset="0"/>
                <a:ea typeface="Geneva" pitchFamily="-112" charset="-128"/>
              </a:defRPr>
            </a:lvl2pPr>
            <a:lvl3pPr marL="1143000" indent="-228600" eaLnBrk="0" hangingPunct="0">
              <a:spcBef>
                <a:spcPct val="30000"/>
              </a:spcBef>
              <a:defRPr sz="1200">
                <a:solidFill>
                  <a:schemeClr val="tx1"/>
                </a:solidFill>
                <a:latin typeface="Arial" pitchFamily="34" charset="0"/>
                <a:ea typeface="Geneva" pitchFamily="-112" charset="-128"/>
              </a:defRPr>
            </a:lvl3pPr>
            <a:lvl4pPr marL="1600200" indent="-228600" eaLnBrk="0" hangingPunct="0">
              <a:spcBef>
                <a:spcPct val="30000"/>
              </a:spcBef>
              <a:defRPr sz="1200">
                <a:solidFill>
                  <a:schemeClr val="tx1"/>
                </a:solidFill>
                <a:latin typeface="Arial" pitchFamily="34" charset="0"/>
                <a:ea typeface="Geneva" pitchFamily="-112" charset="-128"/>
              </a:defRPr>
            </a:lvl4pPr>
            <a:lvl5pPr marL="2057400" indent="-228600" eaLnBrk="0" hangingPunct="0">
              <a:spcBef>
                <a:spcPct val="30000"/>
              </a:spcBef>
              <a:defRPr sz="1200">
                <a:solidFill>
                  <a:schemeClr val="tx1"/>
                </a:solidFill>
                <a:latin typeface="Arial" pitchFamily="34" charset="0"/>
                <a:ea typeface="Geneva" pitchFamily="-112" charset="-128"/>
              </a:defRPr>
            </a:lvl5pPr>
            <a:lvl6pPr marL="2514600" indent="-228600" eaLnBrk="0" fontAlgn="base" hangingPunct="0">
              <a:spcBef>
                <a:spcPct val="30000"/>
              </a:spcBef>
              <a:spcAft>
                <a:spcPct val="0"/>
              </a:spcAft>
              <a:defRPr sz="1200">
                <a:solidFill>
                  <a:schemeClr val="tx1"/>
                </a:solidFill>
                <a:latin typeface="Arial" pitchFamily="34" charset="0"/>
                <a:ea typeface="Geneva" pitchFamily="-112" charset="-128"/>
              </a:defRPr>
            </a:lvl6pPr>
            <a:lvl7pPr marL="2971800" indent="-228600" eaLnBrk="0" fontAlgn="base" hangingPunct="0">
              <a:spcBef>
                <a:spcPct val="30000"/>
              </a:spcBef>
              <a:spcAft>
                <a:spcPct val="0"/>
              </a:spcAft>
              <a:defRPr sz="1200">
                <a:solidFill>
                  <a:schemeClr val="tx1"/>
                </a:solidFill>
                <a:latin typeface="Arial" pitchFamily="34" charset="0"/>
                <a:ea typeface="Geneva" pitchFamily="-112" charset="-128"/>
              </a:defRPr>
            </a:lvl7pPr>
            <a:lvl8pPr marL="3429000" indent="-228600" eaLnBrk="0" fontAlgn="base" hangingPunct="0">
              <a:spcBef>
                <a:spcPct val="30000"/>
              </a:spcBef>
              <a:spcAft>
                <a:spcPct val="0"/>
              </a:spcAft>
              <a:defRPr sz="1200">
                <a:solidFill>
                  <a:schemeClr val="tx1"/>
                </a:solidFill>
                <a:latin typeface="Arial" pitchFamily="34" charset="0"/>
                <a:ea typeface="Geneva" pitchFamily="-112" charset="-128"/>
              </a:defRPr>
            </a:lvl8pPr>
            <a:lvl9pPr marL="3886200" indent="-228600" eaLnBrk="0" fontAlgn="base" hangingPunct="0">
              <a:spcBef>
                <a:spcPct val="30000"/>
              </a:spcBef>
              <a:spcAft>
                <a:spcPct val="0"/>
              </a:spcAft>
              <a:defRPr sz="1200">
                <a:solidFill>
                  <a:schemeClr val="tx1"/>
                </a:solidFill>
                <a:latin typeface="Arial" pitchFamily="34" charset="0"/>
                <a:ea typeface="Geneva" pitchFamily="-112" charset="-128"/>
              </a:defRPr>
            </a:lvl9pPr>
          </a:lstStyle>
          <a:p>
            <a:pPr eaLnBrk="1" hangingPunct="1">
              <a:spcBef>
                <a:spcPct val="0"/>
              </a:spcBef>
            </a:pPr>
            <a:fld id="{450F3D16-83E7-40D5-9A5E-89DC88271450}" type="slidenum">
              <a:rPr lang="de-DE" altLang="de-DE" smtClean="0"/>
              <a:pPr eaLnBrk="1" hangingPunct="1">
                <a:spcBef>
                  <a:spcPct val="0"/>
                </a:spcBef>
              </a:pPr>
              <a:t>1</a:t>
            </a:fld>
            <a:endParaRPr lang="de-DE" altLang="de-DE"/>
          </a:p>
        </p:txBody>
      </p:sp>
      <p:sp>
        <p:nvSpPr>
          <p:cNvPr id="6147" name="Rectangle 2"/>
          <p:cNvSpPr>
            <a:spLocks noGrp="1" noRot="1" noChangeAspect="1" noChangeArrowheads="1" noTextEdit="1"/>
          </p:cNvSpPr>
          <p:nvPr>
            <p:ph type="sldImg"/>
          </p:nvPr>
        </p:nvSpPr>
        <p:spPr>
          <a:xfrm>
            <a:off x="381000" y="685800"/>
            <a:ext cx="6096000" cy="3429000"/>
          </a:xfrm>
          <a:ln/>
        </p:spPr>
      </p:sp>
      <p:sp>
        <p:nvSpPr>
          <p:cNvPr id="61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de-DE" altLang="de-DE">
              <a:latin typeface="Arial" pitchFamily="34" charset="0"/>
              <a:ea typeface="Geneva" pitchFamily="-112"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914400" y="1124745"/>
            <a:ext cx="10363200" cy="1470025"/>
          </a:xfrm>
        </p:spPr>
        <p:txBody>
          <a:bodyPr/>
          <a:lstStyle/>
          <a:p>
            <a:r>
              <a:rPr lang="de-DE" dirty="0"/>
              <a:t>Mastertitelformat bearbeiten</a:t>
            </a:r>
          </a:p>
        </p:txBody>
      </p:sp>
      <p:sp>
        <p:nvSpPr>
          <p:cNvPr id="3" name="Untertitel 2"/>
          <p:cNvSpPr>
            <a:spLocks noGrp="1"/>
          </p:cNvSpPr>
          <p:nvPr>
            <p:ph type="subTitle" idx="1"/>
          </p:nvPr>
        </p:nvSpPr>
        <p:spPr>
          <a:xfrm>
            <a:off x="911424" y="2672916"/>
            <a:ext cx="8534400" cy="1752600"/>
          </a:xfrm>
        </p:spPr>
        <p:txBody>
          <a:bodyPr/>
          <a:lstStyle>
            <a:lvl1pPr marL="0" indent="0" algn="l">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de-DE" dirty="0"/>
              <a:t>Master-Untertitelformat bearbeiten</a:t>
            </a:r>
          </a:p>
        </p:txBody>
      </p:sp>
      <p:sp>
        <p:nvSpPr>
          <p:cNvPr id="4"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5" name="Rectangle 8"/>
          <p:cNvSpPr>
            <a:spLocks noGrp="1" noChangeArrowheads="1"/>
          </p:cNvSpPr>
          <p:nvPr>
            <p:ph type="sldNum" sz="quarter" idx="11"/>
          </p:nvPr>
        </p:nvSpPr>
        <p:spPr>
          <a:ln/>
        </p:spPr>
        <p:txBody>
          <a:bodyPr/>
          <a:lstStyle>
            <a:lvl1pPr>
              <a:defRPr/>
            </a:lvl1pPr>
          </a:lstStyle>
          <a:p>
            <a:pPr>
              <a:defRPr/>
            </a:pPr>
            <a:fld id="{AD52E10B-88F3-4426-A2D2-ECC17CC1CFF8}" type="slidenum">
              <a:rPr lang="de-DE" altLang="de-DE"/>
              <a:pPr>
                <a:defRPr/>
              </a:pPr>
              <a:t>‹Nr.›</a:t>
            </a:fld>
            <a:endParaRPr lang="de-DE" altLang="de-DE"/>
          </a:p>
        </p:txBody>
      </p:sp>
    </p:spTree>
    <p:extLst>
      <p:ext uri="{BB962C8B-B14F-4D97-AF65-F5344CB8AC3E}">
        <p14:creationId xmlns:p14="http://schemas.microsoft.com/office/powerpoint/2010/main" val="1181290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Mastertitelformat bearbeiten</a:t>
            </a:r>
          </a:p>
        </p:txBody>
      </p:sp>
      <p:sp>
        <p:nvSpPr>
          <p:cNvPr id="3" name="Inhaltsplatzhalter 2"/>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5" name="Rectangle 8"/>
          <p:cNvSpPr>
            <a:spLocks noGrp="1" noChangeArrowheads="1"/>
          </p:cNvSpPr>
          <p:nvPr>
            <p:ph type="sldNum" sz="quarter" idx="11"/>
          </p:nvPr>
        </p:nvSpPr>
        <p:spPr>
          <a:ln/>
        </p:spPr>
        <p:txBody>
          <a:bodyPr/>
          <a:lstStyle>
            <a:lvl1pPr>
              <a:defRPr/>
            </a:lvl1pPr>
          </a:lstStyle>
          <a:p>
            <a:pPr>
              <a:defRPr/>
            </a:pPr>
            <a:fld id="{4F89CC66-9F40-439B-BB98-F522312BFD76}" type="slidenum">
              <a:rPr lang="de-DE" altLang="de-DE"/>
              <a:pPr>
                <a:defRPr/>
              </a:pPr>
              <a:t>‹Nr.›</a:t>
            </a:fld>
            <a:endParaRPr lang="de-DE" altLang="de-DE"/>
          </a:p>
        </p:txBody>
      </p:sp>
    </p:spTree>
    <p:extLst>
      <p:ext uri="{BB962C8B-B14F-4D97-AF65-F5344CB8AC3E}">
        <p14:creationId xmlns:p14="http://schemas.microsoft.com/office/powerpoint/2010/main" val="719929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963084" y="4406901"/>
            <a:ext cx="10363200" cy="1362075"/>
          </a:xfrm>
        </p:spPr>
        <p:txBody>
          <a:bodyPr/>
          <a:lstStyle>
            <a:lvl1pPr algn="l">
              <a:defRPr sz="5333" b="1" cap="all"/>
            </a:lvl1pPr>
          </a:lstStyle>
          <a:p>
            <a:r>
              <a:rPr lang="de-DE"/>
              <a:t>Mastertitelformat bearbeiten</a:t>
            </a:r>
          </a:p>
        </p:txBody>
      </p:sp>
      <p:sp>
        <p:nvSpPr>
          <p:cNvPr id="3" name="Textplatzhalter 2"/>
          <p:cNvSpPr>
            <a:spLocks noGrp="1"/>
          </p:cNvSpPr>
          <p:nvPr>
            <p:ph type="body" idx="1"/>
          </p:nvPr>
        </p:nvSpPr>
        <p:spPr>
          <a:xfrm>
            <a:off x="963084" y="2906713"/>
            <a:ext cx="10363200" cy="1500187"/>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de-DE"/>
              <a:t>Mastertextformat bearbeiten</a:t>
            </a:r>
          </a:p>
        </p:txBody>
      </p:sp>
      <p:sp>
        <p:nvSpPr>
          <p:cNvPr id="4"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5" name="Rectangle 8"/>
          <p:cNvSpPr>
            <a:spLocks noGrp="1" noChangeArrowheads="1"/>
          </p:cNvSpPr>
          <p:nvPr>
            <p:ph type="sldNum" sz="quarter" idx="11"/>
          </p:nvPr>
        </p:nvSpPr>
        <p:spPr>
          <a:ln/>
        </p:spPr>
        <p:txBody>
          <a:bodyPr/>
          <a:lstStyle>
            <a:lvl1pPr>
              <a:defRPr/>
            </a:lvl1pPr>
          </a:lstStyle>
          <a:p>
            <a:pPr>
              <a:defRPr/>
            </a:pPr>
            <a:fld id="{F9D55D2B-56A6-4866-B9A6-89C4CEA2A1F6}" type="slidenum">
              <a:rPr lang="de-DE" altLang="de-DE"/>
              <a:pPr>
                <a:defRPr/>
              </a:pPr>
              <a:t>‹Nr.›</a:t>
            </a:fld>
            <a:endParaRPr lang="de-DE" altLang="de-DE"/>
          </a:p>
        </p:txBody>
      </p:sp>
    </p:spTree>
    <p:extLst>
      <p:ext uri="{BB962C8B-B14F-4D97-AF65-F5344CB8AC3E}">
        <p14:creationId xmlns:p14="http://schemas.microsoft.com/office/powerpoint/2010/main" val="16542016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Mastertitelformat bearbeiten</a:t>
            </a:r>
          </a:p>
        </p:txBody>
      </p:sp>
      <p:sp>
        <p:nvSpPr>
          <p:cNvPr id="3" name="Inhaltsplatzhalter 2"/>
          <p:cNvSpPr>
            <a:spLocks noGrp="1"/>
          </p:cNvSpPr>
          <p:nvPr>
            <p:ph sz="half" idx="1"/>
          </p:nvPr>
        </p:nvSpPr>
        <p:spPr>
          <a:xfrm>
            <a:off x="6380238" y="2060576"/>
            <a:ext cx="5274733" cy="4105275"/>
          </a:xfrm>
        </p:spPr>
        <p:txBody>
          <a:bodyPr/>
          <a:lstStyle>
            <a:lvl1pPr>
              <a:defRPr sz="2667"/>
            </a:lvl1pPr>
            <a:lvl2pPr>
              <a:defRPr sz="2667"/>
            </a:lvl2pPr>
            <a:lvl3pPr>
              <a:defRPr sz="2267"/>
            </a:lvl3pPr>
            <a:lvl4pPr>
              <a:defRPr sz="1867"/>
            </a:lvl4pPr>
            <a:lvl5pPr>
              <a:defRPr sz="1467"/>
            </a:lvl5pPr>
            <a:lvl6pPr>
              <a:defRPr sz="2400"/>
            </a:lvl6pPr>
            <a:lvl7pPr>
              <a:defRPr sz="2400"/>
            </a:lvl7pPr>
            <a:lvl8pPr>
              <a:defRPr sz="2400"/>
            </a:lvl8pPr>
            <a:lvl9pPr>
              <a:defRPr sz="2400"/>
            </a:lvl9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7" name="Inhaltsplatzhalter 2"/>
          <p:cNvSpPr>
            <a:spLocks noGrp="1"/>
          </p:cNvSpPr>
          <p:nvPr>
            <p:ph sz="half" idx="12"/>
          </p:nvPr>
        </p:nvSpPr>
        <p:spPr>
          <a:xfrm>
            <a:off x="671398" y="2060849"/>
            <a:ext cx="5274733" cy="4105275"/>
          </a:xfrm>
        </p:spPr>
        <p:txBody>
          <a:bodyPr/>
          <a:lstStyle>
            <a:lvl1pPr>
              <a:defRPr sz="2667"/>
            </a:lvl1pPr>
            <a:lvl2pPr>
              <a:defRPr sz="2667"/>
            </a:lvl2pPr>
            <a:lvl3pPr>
              <a:defRPr sz="2267"/>
            </a:lvl3pPr>
            <a:lvl4pPr>
              <a:defRPr sz="1867"/>
            </a:lvl4pPr>
            <a:lvl5pPr>
              <a:defRPr sz="1467"/>
            </a:lvl5pPr>
            <a:lvl6pPr>
              <a:defRPr sz="2400"/>
            </a:lvl6pPr>
            <a:lvl7pPr>
              <a:defRPr sz="2400"/>
            </a:lvl7pPr>
            <a:lvl8pPr>
              <a:defRPr sz="2400"/>
            </a:lvl8pPr>
            <a:lvl9pPr>
              <a:defRPr sz="2400"/>
            </a:lvl9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Rectangle 7"/>
          <p:cNvSpPr>
            <a:spLocks noGrp="1" noChangeArrowheads="1"/>
          </p:cNvSpPr>
          <p:nvPr>
            <p:ph type="ftr" sz="quarter" idx="13"/>
          </p:nvPr>
        </p:nvSpPr>
        <p:spPr>
          <a:ln/>
        </p:spPr>
        <p:txBody>
          <a:bodyPr/>
          <a:lstStyle>
            <a:lvl1pPr>
              <a:defRPr/>
            </a:lvl1pPr>
          </a:lstStyle>
          <a:p>
            <a:pPr>
              <a:defRPr/>
            </a:pPr>
            <a:endParaRPr lang="de-DE" altLang="de-DE"/>
          </a:p>
        </p:txBody>
      </p:sp>
      <p:sp>
        <p:nvSpPr>
          <p:cNvPr id="6" name="Rectangle 8"/>
          <p:cNvSpPr>
            <a:spLocks noGrp="1" noChangeArrowheads="1"/>
          </p:cNvSpPr>
          <p:nvPr>
            <p:ph type="sldNum" sz="quarter" idx="14"/>
          </p:nvPr>
        </p:nvSpPr>
        <p:spPr>
          <a:ln/>
        </p:spPr>
        <p:txBody>
          <a:bodyPr/>
          <a:lstStyle>
            <a:lvl1pPr>
              <a:defRPr/>
            </a:lvl1pPr>
          </a:lstStyle>
          <a:p>
            <a:pPr>
              <a:defRPr/>
            </a:pPr>
            <a:fld id="{AE4E88B3-8A96-46DF-BB3A-26CC192FB7CE}" type="slidenum">
              <a:rPr lang="de-DE" altLang="de-DE"/>
              <a:pPr>
                <a:defRPr/>
              </a:pPr>
              <a:t>‹Nr.›</a:t>
            </a:fld>
            <a:endParaRPr lang="de-DE" altLang="de-DE"/>
          </a:p>
        </p:txBody>
      </p:sp>
    </p:spTree>
    <p:extLst>
      <p:ext uri="{BB962C8B-B14F-4D97-AF65-F5344CB8AC3E}">
        <p14:creationId xmlns:p14="http://schemas.microsoft.com/office/powerpoint/2010/main" val="2951194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Mastertitelformat bearbeiten</a:t>
            </a:r>
          </a:p>
        </p:txBody>
      </p:sp>
      <p:sp>
        <p:nvSpPr>
          <p:cNvPr id="3"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4" name="Rectangle 8"/>
          <p:cNvSpPr>
            <a:spLocks noGrp="1" noChangeArrowheads="1"/>
          </p:cNvSpPr>
          <p:nvPr>
            <p:ph type="sldNum" sz="quarter" idx="11"/>
          </p:nvPr>
        </p:nvSpPr>
        <p:spPr>
          <a:ln/>
        </p:spPr>
        <p:txBody>
          <a:bodyPr/>
          <a:lstStyle>
            <a:lvl1pPr>
              <a:defRPr/>
            </a:lvl1pPr>
          </a:lstStyle>
          <a:p>
            <a:pPr>
              <a:defRPr/>
            </a:pPr>
            <a:fld id="{ED1534BF-9624-4331-8CB5-EB302FC0F3F7}" type="slidenum">
              <a:rPr lang="de-DE" altLang="de-DE"/>
              <a:pPr>
                <a:defRPr/>
              </a:pPr>
              <a:t>‹Nr.›</a:t>
            </a:fld>
            <a:endParaRPr lang="de-DE" altLang="de-DE"/>
          </a:p>
        </p:txBody>
      </p:sp>
    </p:spTree>
    <p:extLst>
      <p:ext uri="{BB962C8B-B14F-4D97-AF65-F5344CB8AC3E}">
        <p14:creationId xmlns:p14="http://schemas.microsoft.com/office/powerpoint/2010/main" val="3266260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3" name="Rectangle 8"/>
          <p:cNvSpPr>
            <a:spLocks noGrp="1" noChangeArrowheads="1"/>
          </p:cNvSpPr>
          <p:nvPr>
            <p:ph type="sldNum" sz="quarter" idx="11"/>
          </p:nvPr>
        </p:nvSpPr>
        <p:spPr>
          <a:ln/>
        </p:spPr>
        <p:txBody>
          <a:bodyPr/>
          <a:lstStyle>
            <a:lvl1pPr>
              <a:defRPr/>
            </a:lvl1pPr>
          </a:lstStyle>
          <a:p>
            <a:pPr>
              <a:defRPr/>
            </a:pPr>
            <a:fld id="{80AB8186-900E-4848-A3C3-D341F5ED6581}" type="slidenum">
              <a:rPr lang="de-DE" altLang="de-DE"/>
              <a:pPr>
                <a:defRPr/>
              </a:pPr>
              <a:t>‹Nr.›</a:t>
            </a:fld>
            <a:endParaRPr lang="de-DE" altLang="de-DE"/>
          </a:p>
        </p:txBody>
      </p:sp>
    </p:spTree>
    <p:extLst>
      <p:ext uri="{BB962C8B-B14F-4D97-AF65-F5344CB8AC3E}">
        <p14:creationId xmlns:p14="http://schemas.microsoft.com/office/powerpoint/2010/main" val="88879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enutzerdefiniertes Layou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a:t>Titelmasterformat durch Klicken bearbeiten</a:t>
            </a:r>
          </a:p>
        </p:txBody>
      </p:sp>
      <p:sp>
        <p:nvSpPr>
          <p:cNvPr id="3" name="Rectangle 7"/>
          <p:cNvSpPr>
            <a:spLocks noGrp="1" noChangeArrowheads="1"/>
          </p:cNvSpPr>
          <p:nvPr>
            <p:ph type="ftr" sz="quarter" idx="10"/>
          </p:nvPr>
        </p:nvSpPr>
        <p:spPr>
          <a:ln/>
        </p:spPr>
        <p:txBody>
          <a:bodyPr/>
          <a:lstStyle>
            <a:lvl1pPr>
              <a:defRPr/>
            </a:lvl1pPr>
          </a:lstStyle>
          <a:p>
            <a:pPr>
              <a:defRPr/>
            </a:pPr>
            <a:endParaRPr lang="de-DE" altLang="de-DE"/>
          </a:p>
        </p:txBody>
      </p:sp>
      <p:sp>
        <p:nvSpPr>
          <p:cNvPr id="4" name="Rectangle 8"/>
          <p:cNvSpPr>
            <a:spLocks noGrp="1" noChangeArrowheads="1"/>
          </p:cNvSpPr>
          <p:nvPr>
            <p:ph type="sldNum" sz="quarter" idx="11"/>
          </p:nvPr>
        </p:nvSpPr>
        <p:spPr>
          <a:ln/>
        </p:spPr>
        <p:txBody>
          <a:bodyPr/>
          <a:lstStyle>
            <a:lvl1pPr>
              <a:defRPr/>
            </a:lvl1pPr>
          </a:lstStyle>
          <a:p>
            <a:pPr>
              <a:defRPr/>
            </a:pPr>
            <a:fld id="{397B08AD-2E7D-4B61-B604-38C8870A6EF3}" type="slidenum">
              <a:rPr lang="de-DE" altLang="de-DE"/>
              <a:pPr>
                <a:defRPr/>
              </a:pPr>
              <a:t>‹Nr.›</a:t>
            </a:fld>
            <a:endParaRPr lang="de-DE" altLang="de-DE"/>
          </a:p>
        </p:txBody>
      </p:sp>
    </p:spTree>
    <p:extLst>
      <p:ext uri="{BB962C8B-B14F-4D97-AF65-F5344CB8AC3E}">
        <p14:creationId xmlns:p14="http://schemas.microsoft.com/office/powerpoint/2010/main" val="3759694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Foto Schmal">
    <p:spTree>
      <p:nvGrpSpPr>
        <p:cNvPr id="1" name=""/>
        <p:cNvGrpSpPr/>
        <p:nvPr/>
      </p:nvGrpSpPr>
      <p:grpSpPr>
        <a:xfrm>
          <a:off x="0" y="0"/>
          <a:ext cx="0" cy="0"/>
          <a:chOff x="0" y="0"/>
          <a:chExt cx="0" cy="0"/>
        </a:xfrm>
      </p:grpSpPr>
      <p:sp>
        <p:nvSpPr>
          <p:cNvPr id="4" name="Bildplatzhalter 3"/>
          <p:cNvSpPr>
            <a:spLocks noGrp="1"/>
          </p:cNvSpPr>
          <p:nvPr>
            <p:ph type="pic" sz="quarter" idx="10"/>
          </p:nvPr>
        </p:nvSpPr>
        <p:spPr>
          <a:xfrm>
            <a:off x="0" y="1196752"/>
            <a:ext cx="12192000" cy="2411636"/>
          </a:xfrm>
          <a:prstGeom prst="rect">
            <a:avLst/>
          </a:prstGeom>
        </p:spPr>
        <p:txBody>
          <a:bodyPr/>
          <a:lstStyle/>
          <a:p>
            <a:endParaRPr lang="de-DE"/>
          </a:p>
        </p:txBody>
      </p:sp>
      <p:sp>
        <p:nvSpPr>
          <p:cNvPr id="9" name="Titel 7"/>
          <p:cNvSpPr>
            <a:spLocks noGrp="1"/>
          </p:cNvSpPr>
          <p:nvPr>
            <p:ph type="title" hasCustomPrompt="1"/>
          </p:nvPr>
        </p:nvSpPr>
        <p:spPr>
          <a:xfrm>
            <a:off x="1524" y="3825044"/>
            <a:ext cx="6372708" cy="1872208"/>
          </a:xfrm>
          <a:prstGeom prst="rect">
            <a:avLst/>
          </a:prstGeom>
          <a:solidFill>
            <a:schemeClr val="bg1"/>
          </a:solidFill>
        </p:spPr>
        <p:txBody>
          <a:bodyPr lIns="576000"/>
          <a:lstStyle>
            <a:lvl1pPr>
              <a:defRPr sz="3200"/>
            </a:lvl1pPr>
          </a:lstStyle>
          <a:p>
            <a:r>
              <a:rPr lang="de-DE" altLang="de-DE" sz="3200" dirty="0"/>
              <a:t>Titel erste Zeile</a:t>
            </a:r>
            <a:br>
              <a:rPr lang="de-DE" altLang="de-DE" sz="3200" dirty="0"/>
            </a:br>
            <a:r>
              <a:rPr lang="de-DE" altLang="de-DE" sz="3200" b="0" dirty="0"/>
              <a:t>Mehrzeiliger Untertitel</a:t>
            </a:r>
            <a:br>
              <a:rPr lang="de-DE" altLang="de-DE" sz="3200" b="0" dirty="0"/>
            </a:br>
            <a:r>
              <a:rPr lang="de-DE" altLang="de-DE" sz="3200" b="0" dirty="0"/>
              <a:t>bis maximal dreizeilig</a:t>
            </a:r>
            <a:endParaRPr lang="de-DE" dirty="0"/>
          </a:p>
        </p:txBody>
      </p:sp>
    </p:spTree>
    <p:extLst>
      <p:ext uri="{BB962C8B-B14F-4D97-AF65-F5344CB8AC3E}">
        <p14:creationId xmlns:p14="http://schemas.microsoft.com/office/powerpoint/2010/main" val="3590499738"/>
      </p:ext>
    </p:extLst>
  </p:cSld>
  <p:clrMapOvr>
    <a:masterClrMapping/>
  </p:clrMapOvr>
  <p:extLst>
    <p:ext uri="{DCECCB84-F9BA-43D5-87BE-67443E8EF086}">
      <p15:sldGuideLst xmlns:p15="http://schemas.microsoft.com/office/powerpoint/2012/main">
        <p15:guide id="1" pos="37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 Foto ganzseitig">
    <p:spTree>
      <p:nvGrpSpPr>
        <p:cNvPr id="1" name=""/>
        <p:cNvGrpSpPr/>
        <p:nvPr/>
      </p:nvGrpSpPr>
      <p:grpSpPr>
        <a:xfrm>
          <a:off x="0" y="0"/>
          <a:ext cx="0" cy="0"/>
          <a:chOff x="0" y="0"/>
          <a:chExt cx="0" cy="0"/>
        </a:xfrm>
      </p:grpSpPr>
      <p:sp>
        <p:nvSpPr>
          <p:cNvPr id="4" name="Bildplatzhalter 3"/>
          <p:cNvSpPr>
            <a:spLocks noGrp="1"/>
          </p:cNvSpPr>
          <p:nvPr>
            <p:ph type="pic" sz="quarter" idx="10"/>
          </p:nvPr>
        </p:nvSpPr>
        <p:spPr>
          <a:xfrm>
            <a:off x="0" y="1160463"/>
            <a:ext cx="12192000" cy="5697537"/>
          </a:xfrm>
          <a:prstGeom prst="rect">
            <a:avLst/>
          </a:prstGeom>
        </p:spPr>
        <p:txBody>
          <a:bodyPr/>
          <a:lstStyle/>
          <a:p>
            <a:endParaRPr lang="de-DE"/>
          </a:p>
        </p:txBody>
      </p:sp>
      <p:sp>
        <p:nvSpPr>
          <p:cNvPr id="5" name="Titel 7"/>
          <p:cNvSpPr>
            <a:spLocks noGrp="1"/>
          </p:cNvSpPr>
          <p:nvPr>
            <p:ph type="title" hasCustomPrompt="1"/>
          </p:nvPr>
        </p:nvSpPr>
        <p:spPr>
          <a:xfrm>
            <a:off x="1524" y="3825044"/>
            <a:ext cx="5770440" cy="1872208"/>
          </a:xfrm>
          <a:prstGeom prst="rect">
            <a:avLst/>
          </a:prstGeom>
          <a:solidFill>
            <a:schemeClr val="bg1"/>
          </a:solidFill>
        </p:spPr>
        <p:txBody>
          <a:bodyPr lIns="576000"/>
          <a:lstStyle>
            <a:lvl1pPr>
              <a:defRPr sz="3200"/>
            </a:lvl1pPr>
          </a:lstStyle>
          <a:p>
            <a:r>
              <a:rPr lang="de-DE" altLang="de-DE" sz="3200" dirty="0"/>
              <a:t>Titel erste Zeile</a:t>
            </a:r>
            <a:br>
              <a:rPr lang="de-DE" altLang="de-DE" sz="3200" dirty="0"/>
            </a:br>
            <a:r>
              <a:rPr lang="de-DE" altLang="de-DE" sz="3200" b="0" dirty="0"/>
              <a:t>Mehrzeiliger Untertitel</a:t>
            </a:r>
            <a:br>
              <a:rPr lang="de-DE" altLang="de-DE" sz="3200" b="0" dirty="0"/>
            </a:br>
            <a:r>
              <a:rPr lang="de-DE" altLang="de-DE" sz="3200" b="0" dirty="0"/>
              <a:t>bis maximal dreizeilig</a:t>
            </a:r>
            <a:endParaRPr lang="de-DE" dirty="0"/>
          </a:p>
        </p:txBody>
      </p:sp>
    </p:spTree>
    <p:extLst>
      <p:ext uri="{BB962C8B-B14F-4D97-AF65-F5344CB8AC3E}">
        <p14:creationId xmlns:p14="http://schemas.microsoft.com/office/powerpoint/2010/main" val="2673224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erseite">
    <p:spTree>
      <p:nvGrpSpPr>
        <p:cNvPr id="1" name=""/>
        <p:cNvGrpSpPr/>
        <p:nvPr/>
      </p:nvGrpSpPr>
      <p:grpSpPr>
        <a:xfrm>
          <a:off x="0" y="0"/>
          <a:ext cx="0" cy="0"/>
          <a:chOff x="0" y="0"/>
          <a:chExt cx="0" cy="0"/>
        </a:xfrm>
      </p:grpSpPr>
      <p:sp>
        <p:nvSpPr>
          <p:cNvPr id="2" name="Rechteck 1"/>
          <p:cNvSpPr/>
          <p:nvPr userDrawn="1"/>
        </p:nvSpPr>
        <p:spPr bwMode="auto">
          <a:xfrm>
            <a:off x="0" y="0"/>
            <a:ext cx="12192000" cy="6858000"/>
          </a:xfrm>
          <a:prstGeom prst="rect">
            <a:avLst/>
          </a:prstGeom>
          <a:solidFill>
            <a:schemeClr val="bg1"/>
          </a:solidFill>
          <a:ln w="9525" cap="flat" cmpd="sng" algn="ctr">
            <a:no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a:ln>
                <a:noFill/>
              </a:ln>
              <a:solidFill>
                <a:schemeClr val="tx1"/>
              </a:solidFill>
              <a:effectLst/>
              <a:latin typeface="Arial" pitchFamily="96" charset="0"/>
            </a:endParaRPr>
          </a:p>
        </p:txBody>
      </p:sp>
    </p:spTree>
    <p:extLst>
      <p:ext uri="{BB962C8B-B14F-4D97-AF65-F5344CB8AC3E}">
        <p14:creationId xmlns:p14="http://schemas.microsoft.com/office/powerpoint/2010/main" val="1750885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1.png"/><Relationship Id="rId5" Type="http://schemas.openxmlformats.org/officeDocument/2006/relationships/image" Target="../media/image2.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noChangeArrowheads="1"/>
          </p:cNvPicPr>
          <p:nvPr userDrawn="1"/>
        </p:nvPicPr>
        <p:blipFill>
          <a:blip r:embed="rId9">
            <a:extLst>
              <a:ext uri="{28A0092B-C50C-407E-A947-70E740481C1C}">
                <a14:useLocalDpi xmlns:a14="http://schemas.microsoft.com/office/drawing/2010/main" val="0"/>
              </a:ext>
            </a:extLst>
          </a:blip>
          <a:stretch>
            <a:fillRect/>
          </a:stretch>
        </p:blipFill>
        <p:spPr bwMode="auto">
          <a:xfrm>
            <a:off x="9681663" y="235546"/>
            <a:ext cx="1805517" cy="56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6" name="Rectangle 2"/>
          <p:cNvSpPr>
            <a:spLocks noGrp="1" noChangeArrowheads="1"/>
          </p:cNvSpPr>
          <p:nvPr>
            <p:ph type="title"/>
          </p:nvPr>
        </p:nvSpPr>
        <p:spPr bwMode="auto">
          <a:xfrm>
            <a:off x="587375" y="944563"/>
            <a:ext cx="10752667"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dirty="0"/>
              <a:t>Titelmasterformat durch Klicken bearbeiten</a:t>
            </a:r>
            <a:br>
              <a:rPr lang="de-DE" altLang="de-DE" dirty="0"/>
            </a:br>
            <a:endParaRPr lang="de-DE" altLang="de-DE" dirty="0"/>
          </a:p>
        </p:txBody>
      </p:sp>
      <p:sp>
        <p:nvSpPr>
          <p:cNvPr id="1027" name="Rectangle 3"/>
          <p:cNvSpPr>
            <a:spLocks noGrp="1" noChangeArrowheads="1"/>
          </p:cNvSpPr>
          <p:nvPr>
            <p:ph type="body" idx="1"/>
          </p:nvPr>
        </p:nvSpPr>
        <p:spPr bwMode="auto">
          <a:xfrm>
            <a:off x="587388" y="1871664"/>
            <a:ext cx="10752667"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de-DE" altLang="de-DE" dirty="0"/>
              <a:t>Textmasterformate durch Klicken bearbeiten</a:t>
            </a:r>
          </a:p>
          <a:p>
            <a:pPr lvl="1"/>
            <a:r>
              <a:rPr lang="de-DE" altLang="de-DE" dirty="0"/>
              <a:t>Zweite Ebene</a:t>
            </a:r>
          </a:p>
          <a:p>
            <a:pPr lvl="2"/>
            <a:r>
              <a:rPr lang="de-DE" altLang="de-DE" dirty="0"/>
              <a:t>Dritte Ebene</a:t>
            </a:r>
          </a:p>
        </p:txBody>
      </p:sp>
      <p:sp>
        <p:nvSpPr>
          <p:cNvPr id="11" name="Rectangle 7"/>
          <p:cNvSpPr>
            <a:spLocks noGrp="1" noChangeArrowheads="1"/>
          </p:cNvSpPr>
          <p:nvPr>
            <p:ph type="ftr" sz="quarter" idx="3"/>
          </p:nvPr>
        </p:nvSpPr>
        <p:spPr bwMode="auto">
          <a:xfrm>
            <a:off x="1199456" y="6453336"/>
            <a:ext cx="5568949" cy="34131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67" b="0"/>
            </a:lvl1pPr>
          </a:lstStyle>
          <a:p>
            <a:pPr>
              <a:defRPr/>
            </a:pPr>
            <a:endParaRPr lang="de-DE" altLang="de-DE"/>
          </a:p>
        </p:txBody>
      </p:sp>
      <p:sp>
        <p:nvSpPr>
          <p:cNvPr id="12" name="Rectangle 8"/>
          <p:cNvSpPr>
            <a:spLocks noGrp="1" noChangeArrowheads="1"/>
          </p:cNvSpPr>
          <p:nvPr>
            <p:ph type="sldNum" sz="quarter" idx="4"/>
          </p:nvPr>
        </p:nvSpPr>
        <p:spPr bwMode="auto">
          <a:xfrm>
            <a:off x="587388" y="6453188"/>
            <a:ext cx="385233" cy="341312"/>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67" b="0"/>
            </a:lvl1pPr>
          </a:lstStyle>
          <a:p>
            <a:pPr>
              <a:defRPr/>
            </a:pPr>
            <a:fld id="{A315048F-1CC2-438A-B455-6D7B9D15DF84}" type="slidenum">
              <a:rPr lang="de-DE" altLang="de-DE" smtClean="0"/>
              <a:pPr>
                <a:defRPr/>
              </a:pPr>
              <a:t>‹Nr.›</a:t>
            </a:fld>
            <a:endParaRPr lang="de-DE" altLang="de-DE"/>
          </a:p>
        </p:txBody>
      </p:sp>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Lst>
  <p:hf hdr="0" ftr="0" dt="0"/>
  <p:txStyles>
    <p:titleStyle>
      <a:lvl1pPr algn="l" rtl="0" eaLnBrk="0" fontAlgn="base" hangingPunct="0">
        <a:spcBef>
          <a:spcPct val="0"/>
        </a:spcBef>
        <a:spcAft>
          <a:spcPct val="0"/>
        </a:spcAft>
        <a:defRPr sz="3467" b="1">
          <a:solidFill>
            <a:schemeClr val="tx1"/>
          </a:solidFill>
          <a:latin typeface="+mj-lt"/>
          <a:ea typeface="Geneva" pitchFamily="-52" charset="-128"/>
          <a:cs typeface="Geneva" pitchFamily="-52" charset="-128"/>
        </a:defRPr>
      </a:lvl1pPr>
      <a:lvl2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2pPr>
      <a:lvl3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3pPr>
      <a:lvl4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4pPr>
      <a:lvl5pPr algn="l" rtl="0" eaLnBrk="0" fontAlgn="base" hangingPunct="0">
        <a:spcBef>
          <a:spcPct val="0"/>
        </a:spcBef>
        <a:spcAft>
          <a:spcPct val="0"/>
        </a:spcAft>
        <a:defRPr sz="3467" b="1">
          <a:solidFill>
            <a:schemeClr val="tx1"/>
          </a:solidFill>
          <a:latin typeface="Arial-BoldMT" charset="0"/>
          <a:ea typeface="Geneva" pitchFamily="-52" charset="-128"/>
          <a:cs typeface="Geneva" pitchFamily="-52" charset="-128"/>
        </a:defRPr>
      </a:lvl5pPr>
      <a:lvl6pPr marL="609585" algn="l" rtl="0" fontAlgn="base">
        <a:spcBef>
          <a:spcPct val="0"/>
        </a:spcBef>
        <a:spcAft>
          <a:spcPct val="0"/>
        </a:spcAft>
        <a:defRPr sz="2667" b="1">
          <a:solidFill>
            <a:schemeClr val="tx2"/>
          </a:solidFill>
          <a:latin typeface="Arial-BoldMT" charset="0"/>
        </a:defRPr>
      </a:lvl6pPr>
      <a:lvl7pPr marL="1219170" algn="l" rtl="0" fontAlgn="base">
        <a:spcBef>
          <a:spcPct val="0"/>
        </a:spcBef>
        <a:spcAft>
          <a:spcPct val="0"/>
        </a:spcAft>
        <a:defRPr sz="2667" b="1">
          <a:solidFill>
            <a:schemeClr val="tx2"/>
          </a:solidFill>
          <a:latin typeface="Arial-BoldMT" charset="0"/>
        </a:defRPr>
      </a:lvl7pPr>
      <a:lvl8pPr marL="1828754" algn="l" rtl="0" fontAlgn="base">
        <a:spcBef>
          <a:spcPct val="0"/>
        </a:spcBef>
        <a:spcAft>
          <a:spcPct val="0"/>
        </a:spcAft>
        <a:defRPr sz="2667" b="1">
          <a:solidFill>
            <a:schemeClr val="tx2"/>
          </a:solidFill>
          <a:latin typeface="Arial-BoldMT" charset="0"/>
        </a:defRPr>
      </a:lvl8pPr>
      <a:lvl9pPr marL="2438339" algn="l" rtl="0" fontAlgn="base">
        <a:spcBef>
          <a:spcPct val="0"/>
        </a:spcBef>
        <a:spcAft>
          <a:spcPct val="0"/>
        </a:spcAft>
        <a:defRPr sz="2667" b="1">
          <a:solidFill>
            <a:schemeClr val="tx2"/>
          </a:solidFill>
          <a:latin typeface="Arial-BoldMT" charset="0"/>
        </a:defRPr>
      </a:lvl9pPr>
    </p:titleStyle>
    <p:bodyStyle>
      <a:lvl1pPr marL="457189" indent="-457189" algn="l" rtl="0" eaLnBrk="0" fontAlgn="base" hangingPunct="0">
        <a:spcBef>
          <a:spcPct val="20000"/>
        </a:spcBef>
        <a:spcAft>
          <a:spcPct val="0"/>
        </a:spcAft>
        <a:buChar char="•"/>
        <a:defRPr sz="2667" b="1">
          <a:solidFill>
            <a:schemeClr val="tx1"/>
          </a:solidFill>
          <a:latin typeface="+mn-lt"/>
          <a:ea typeface="Geneva" pitchFamily="-52" charset="-128"/>
          <a:cs typeface="Geneva" pitchFamily="-52" charset="-128"/>
        </a:defRPr>
      </a:lvl1pPr>
      <a:lvl2pPr marL="990575" indent="-380990" algn="l" rtl="0" eaLnBrk="0" fontAlgn="base" hangingPunct="0">
        <a:spcBef>
          <a:spcPct val="20000"/>
        </a:spcBef>
        <a:spcAft>
          <a:spcPct val="0"/>
        </a:spcAft>
        <a:buChar char="–"/>
        <a:defRPr sz="2667">
          <a:solidFill>
            <a:schemeClr val="tx1"/>
          </a:solidFill>
          <a:latin typeface="+mn-lt"/>
          <a:ea typeface="Geneva" pitchFamily="96" charset="-128"/>
        </a:defRPr>
      </a:lvl2pPr>
      <a:lvl3pPr marL="1523962" indent="-304792" algn="l" rtl="0" eaLnBrk="0" fontAlgn="base" hangingPunct="0">
        <a:spcBef>
          <a:spcPct val="20000"/>
        </a:spcBef>
        <a:spcAft>
          <a:spcPct val="0"/>
        </a:spcAft>
        <a:buChar char="•"/>
        <a:defRPr sz="2267">
          <a:solidFill>
            <a:schemeClr val="tx1"/>
          </a:solidFill>
          <a:latin typeface="+mn-lt"/>
          <a:ea typeface="Geneva" pitchFamily="96" charset="-128"/>
        </a:defRPr>
      </a:lvl3pPr>
      <a:lvl4pPr marL="2133547" indent="-304792" algn="l" rtl="0" eaLnBrk="0" fontAlgn="base" hangingPunct="0">
        <a:spcBef>
          <a:spcPct val="20000"/>
        </a:spcBef>
        <a:spcAft>
          <a:spcPct val="0"/>
        </a:spcAft>
        <a:buChar char="–"/>
        <a:defRPr sz="2667">
          <a:solidFill>
            <a:schemeClr val="tx1"/>
          </a:solidFill>
          <a:latin typeface="Arial" pitchFamily="96" charset="0"/>
          <a:ea typeface="Geneva" pitchFamily="96" charset="-128"/>
        </a:defRPr>
      </a:lvl4pPr>
      <a:lvl5pPr marL="2743131" indent="-304792" algn="l" rtl="0" eaLnBrk="0" fontAlgn="base" hangingPunct="0">
        <a:spcBef>
          <a:spcPct val="20000"/>
        </a:spcBef>
        <a:spcAft>
          <a:spcPct val="0"/>
        </a:spcAft>
        <a:buChar char="»"/>
        <a:defRPr sz="2667">
          <a:solidFill>
            <a:schemeClr val="tx1"/>
          </a:solidFill>
          <a:latin typeface="Arial" pitchFamily="96" charset="0"/>
          <a:ea typeface="Geneva" pitchFamily="96" charset="-128"/>
        </a:defRPr>
      </a:lvl5pPr>
      <a:lvl6pPr marL="3352716" indent="-304792" algn="l" rtl="0" fontAlgn="base">
        <a:spcBef>
          <a:spcPct val="20000"/>
        </a:spcBef>
        <a:spcAft>
          <a:spcPct val="0"/>
        </a:spcAft>
        <a:buChar char="»"/>
        <a:defRPr sz="2667">
          <a:solidFill>
            <a:schemeClr val="tx1"/>
          </a:solidFill>
          <a:latin typeface="Arial" pitchFamily="96" charset="0"/>
          <a:ea typeface="Geneva" pitchFamily="96" charset="-128"/>
        </a:defRPr>
      </a:lvl6pPr>
      <a:lvl7pPr marL="3962301" indent="-304792" algn="l" rtl="0" fontAlgn="base">
        <a:spcBef>
          <a:spcPct val="20000"/>
        </a:spcBef>
        <a:spcAft>
          <a:spcPct val="0"/>
        </a:spcAft>
        <a:buChar char="»"/>
        <a:defRPr sz="2667">
          <a:solidFill>
            <a:schemeClr val="tx1"/>
          </a:solidFill>
          <a:latin typeface="Arial" pitchFamily="96" charset="0"/>
          <a:ea typeface="Geneva" pitchFamily="96" charset="-128"/>
        </a:defRPr>
      </a:lvl7pPr>
      <a:lvl8pPr marL="4571886" indent="-304792" algn="l" rtl="0" fontAlgn="base">
        <a:spcBef>
          <a:spcPct val="20000"/>
        </a:spcBef>
        <a:spcAft>
          <a:spcPct val="0"/>
        </a:spcAft>
        <a:buChar char="»"/>
        <a:defRPr sz="2667">
          <a:solidFill>
            <a:schemeClr val="tx1"/>
          </a:solidFill>
          <a:latin typeface="Arial" pitchFamily="96" charset="0"/>
          <a:ea typeface="Geneva" pitchFamily="96" charset="-128"/>
        </a:defRPr>
      </a:lvl8pPr>
      <a:lvl9pPr marL="5181470" indent="-304792" algn="l" rtl="0" fontAlgn="base">
        <a:spcBef>
          <a:spcPct val="20000"/>
        </a:spcBef>
        <a:spcAft>
          <a:spcPct val="0"/>
        </a:spcAft>
        <a:buChar char="»"/>
        <a:defRPr sz="2667">
          <a:solidFill>
            <a:schemeClr val="tx1"/>
          </a:solidFill>
          <a:latin typeface="Arial" pitchFamily="96" charset="0"/>
          <a:ea typeface="Geneva" pitchFamily="96" charset="-128"/>
        </a:defRPr>
      </a:lvl9pPr>
    </p:bodyStyle>
    <p:otherStyle>
      <a:defPPr>
        <a:defRPr lang="de-DE"/>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70" userDrawn="1">
          <p15:clr>
            <a:srgbClr val="F26B43"/>
          </p15:clr>
        </p15:guide>
        <p15:guide id="2" pos="7219" userDrawn="1">
          <p15:clr>
            <a:srgbClr val="F26B43"/>
          </p15:clr>
        </p15:guide>
        <p15:guide id="3" orient="horz" pos="595" userDrawn="1">
          <p15:clr>
            <a:srgbClr val="F26B43"/>
          </p15:clr>
        </p15:guide>
        <p15:guide id="4" orient="horz" pos="402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2" name="Picture 7" descr="Titelfoto"/>
          <p:cNvPicPr>
            <a:picLocks noChangeAspect="1" noChangeArrowheads="1"/>
          </p:cNvPicPr>
          <p:nvPr/>
        </p:nvPicPr>
        <p:blipFill rotWithShape="1">
          <a:blip r:embed="rId5">
            <a:extLst>
              <a:ext uri="{28A0092B-C50C-407E-A947-70E740481C1C}">
                <a14:useLocalDpi xmlns:a14="http://schemas.microsoft.com/office/drawing/2010/main" val="0"/>
              </a:ext>
            </a:extLst>
          </a:blip>
          <a:srcRect t="9048" b="7325"/>
          <a:stretch/>
        </p:blipFill>
        <p:spPr bwMode="auto">
          <a:xfrm>
            <a:off x="6351" y="1193800"/>
            <a:ext cx="12192000"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ChangeAspect="1" noChangeArrowheads="1"/>
          </p:cNvPicPr>
          <p:nvPr userDrawn="1"/>
        </p:nvPicPr>
        <p:blipFill>
          <a:blip r:embed="rId6">
            <a:extLst>
              <a:ext uri="{28A0092B-C50C-407E-A947-70E740481C1C}">
                <a14:useLocalDpi xmlns:a14="http://schemas.microsoft.com/office/drawing/2010/main" val="0"/>
              </a:ext>
            </a:extLst>
          </a:blip>
          <a:stretch>
            <a:fillRect/>
          </a:stretch>
        </p:blipFill>
        <p:spPr bwMode="auto">
          <a:xfrm>
            <a:off x="9681663" y="419527"/>
            <a:ext cx="1805517" cy="5621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58" r:id="rId1"/>
    <p:sldLayoutId id="2147483660" r:id="rId2"/>
    <p:sldLayoutId id="2147483659" r:id="rId3"/>
  </p:sldLayoutIdLst>
  <p:hf hdr="0" ftr="0" dt="0"/>
  <p:txStyles>
    <p:titleStyle>
      <a:lvl1pPr algn="l" rtl="0" eaLnBrk="0" fontAlgn="base" hangingPunct="0">
        <a:spcBef>
          <a:spcPct val="0"/>
        </a:spcBef>
        <a:spcAft>
          <a:spcPct val="0"/>
        </a:spcAft>
        <a:defRPr sz="2667" b="1">
          <a:solidFill>
            <a:schemeClr val="tx1"/>
          </a:solidFill>
          <a:latin typeface="+mj-lt"/>
          <a:ea typeface="Geneva" pitchFamily="-52" charset="-128"/>
          <a:cs typeface="Geneva" pitchFamily="-52" charset="-128"/>
        </a:defRPr>
      </a:lvl1pPr>
      <a:lvl2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2pPr>
      <a:lvl3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3pPr>
      <a:lvl4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4pPr>
      <a:lvl5pPr algn="l" rtl="0" eaLnBrk="0" fontAlgn="base" hangingPunct="0">
        <a:spcBef>
          <a:spcPct val="0"/>
        </a:spcBef>
        <a:spcAft>
          <a:spcPct val="0"/>
        </a:spcAft>
        <a:defRPr sz="2667" b="1">
          <a:solidFill>
            <a:schemeClr val="tx1"/>
          </a:solidFill>
          <a:latin typeface="Arial-BoldMT" charset="0"/>
          <a:ea typeface="Geneva" pitchFamily="-52" charset="-128"/>
          <a:cs typeface="Geneva" pitchFamily="-52" charset="-128"/>
        </a:defRPr>
      </a:lvl5pPr>
      <a:lvl6pPr marL="609585" algn="l" rtl="0" fontAlgn="base">
        <a:spcBef>
          <a:spcPct val="0"/>
        </a:spcBef>
        <a:spcAft>
          <a:spcPct val="0"/>
        </a:spcAft>
        <a:defRPr sz="2667" b="1">
          <a:solidFill>
            <a:schemeClr val="tx1"/>
          </a:solidFill>
          <a:latin typeface="Arial-BoldMT" charset="0"/>
        </a:defRPr>
      </a:lvl6pPr>
      <a:lvl7pPr marL="1219170" algn="l" rtl="0" fontAlgn="base">
        <a:spcBef>
          <a:spcPct val="0"/>
        </a:spcBef>
        <a:spcAft>
          <a:spcPct val="0"/>
        </a:spcAft>
        <a:defRPr sz="2667" b="1">
          <a:solidFill>
            <a:schemeClr val="tx1"/>
          </a:solidFill>
          <a:latin typeface="Arial-BoldMT" charset="0"/>
        </a:defRPr>
      </a:lvl7pPr>
      <a:lvl8pPr marL="1828754" algn="l" rtl="0" fontAlgn="base">
        <a:spcBef>
          <a:spcPct val="0"/>
        </a:spcBef>
        <a:spcAft>
          <a:spcPct val="0"/>
        </a:spcAft>
        <a:defRPr sz="2667" b="1">
          <a:solidFill>
            <a:schemeClr val="tx1"/>
          </a:solidFill>
          <a:latin typeface="Arial-BoldMT" charset="0"/>
        </a:defRPr>
      </a:lvl8pPr>
      <a:lvl9pPr marL="2438339" algn="l" rtl="0" fontAlgn="base">
        <a:spcBef>
          <a:spcPct val="0"/>
        </a:spcBef>
        <a:spcAft>
          <a:spcPct val="0"/>
        </a:spcAft>
        <a:defRPr sz="2667" b="1">
          <a:solidFill>
            <a:schemeClr val="tx1"/>
          </a:solidFill>
          <a:latin typeface="Arial-BoldMT" charset="0"/>
        </a:defRPr>
      </a:lvl9pPr>
    </p:titleStyle>
    <p:bodyStyle>
      <a:lvl1pPr marL="457189" indent="-457189" algn="l" rtl="0" eaLnBrk="0" fontAlgn="base" hangingPunct="0">
        <a:spcBef>
          <a:spcPct val="20000"/>
        </a:spcBef>
        <a:spcAft>
          <a:spcPct val="0"/>
        </a:spcAft>
        <a:defRPr sz="2133" b="1">
          <a:solidFill>
            <a:schemeClr val="tx1"/>
          </a:solidFill>
          <a:latin typeface="+mn-lt"/>
          <a:ea typeface="Geneva" pitchFamily="-52" charset="-128"/>
          <a:cs typeface="Geneva" pitchFamily="-52" charset="-128"/>
        </a:defRPr>
      </a:lvl1pPr>
      <a:lvl2pPr marL="990575" indent="-380990" algn="l" rtl="0" eaLnBrk="0" fontAlgn="base" hangingPunct="0">
        <a:spcBef>
          <a:spcPct val="20000"/>
        </a:spcBef>
        <a:spcAft>
          <a:spcPct val="0"/>
        </a:spcAft>
        <a:defRPr sz="4267" b="1">
          <a:solidFill>
            <a:schemeClr val="tx1"/>
          </a:solidFill>
          <a:latin typeface="+mj-lt"/>
          <a:ea typeface="Geneva" pitchFamily="96" charset="-128"/>
        </a:defRPr>
      </a:lvl2pPr>
      <a:lvl3pPr marL="1523962" indent="-304792" algn="l" rtl="0" eaLnBrk="0" fontAlgn="base" hangingPunct="0">
        <a:spcBef>
          <a:spcPct val="20000"/>
        </a:spcBef>
        <a:spcAft>
          <a:spcPct val="0"/>
        </a:spcAft>
        <a:buChar char="•"/>
        <a:defRPr sz="4267">
          <a:solidFill>
            <a:schemeClr val="tx1"/>
          </a:solidFill>
          <a:latin typeface="+mj-lt"/>
          <a:ea typeface="Geneva" pitchFamily="96" charset="-128"/>
        </a:defRPr>
      </a:lvl3pPr>
      <a:lvl4pPr marL="2133547" indent="-304792" algn="l" rtl="0" eaLnBrk="0" fontAlgn="base" hangingPunct="0">
        <a:spcBef>
          <a:spcPct val="20000"/>
        </a:spcBef>
        <a:spcAft>
          <a:spcPct val="0"/>
        </a:spcAft>
        <a:buChar char="–"/>
        <a:defRPr sz="2133">
          <a:solidFill>
            <a:schemeClr val="tx1"/>
          </a:solidFill>
          <a:latin typeface="+mj-lt"/>
          <a:ea typeface="Geneva" pitchFamily="96" charset="-128"/>
        </a:defRPr>
      </a:lvl4pPr>
      <a:lvl5pPr marL="2743131" indent="-304792" algn="l" rtl="0" eaLnBrk="0" fontAlgn="base" hangingPunct="0">
        <a:spcBef>
          <a:spcPct val="20000"/>
        </a:spcBef>
        <a:spcAft>
          <a:spcPct val="0"/>
        </a:spcAft>
        <a:buChar char="»"/>
        <a:defRPr sz="2667">
          <a:solidFill>
            <a:schemeClr val="tx1"/>
          </a:solidFill>
          <a:latin typeface="+mn-lt"/>
          <a:ea typeface="Geneva" pitchFamily="96" charset="-128"/>
        </a:defRPr>
      </a:lvl5pPr>
      <a:lvl6pPr marL="3352716" indent="-304792" algn="l" rtl="0" fontAlgn="base">
        <a:spcBef>
          <a:spcPct val="20000"/>
        </a:spcBef>
        <a:spcAft>
          <a:spcPct val="0"/>
        </a:spcAft>
        <a:buChar char="»"/>
        <a:defRPr sz="2667">
          <a:solidFill>
            <a:schemeClr val="tx1"/>
          </a:solidFill>
          <a:latin typeface="+mn-lt"/>
          <a:ea typeface="Geneva" pitchFamily="96" charset="-128"/>
        </a:defRPr>
      </a:lvl6pPr>
      <a:lvl7pPr marL="3962301" indent="-304792" algn="l" rtl="0" fontAlgn="base">
        <a:spcBef>
          <a:spcPct val="20000"/>
        </a:spcBef>
        <a:spcAft>
          <a:spcPct val="0"/>
        </a:spcAft>
        <a:buChar char="»"/>
        <a:defRPr sz="2667">
          <a:solidFill>
            <a:schemeClr val="tx1"/>
          </a:solidFill>
          <a:latin typeface="+mn-lt"/>
          <a:ea typeface="Geneva" pitchFamily="96" charset="-128"/>
        </a:defRPr>
      </a:lvl7pPr>
      <a:lvl8pPr marL="4571886" indent="-304792" algn="l" rtl="0" fontAlgn="base">
        <a:spcBef>
          <a:spcPct val="20000"/>
        </a:spcBef>
        <a:spcAft>
          <a:spcPct val="0"/>
        </a:spcAft>
        <a:buChar char="»"/>
        <a:defRPr sz="2667">
          <a:solidFill>
            <a:schemeClr val="tx1"/>
          </a:solidFill>
          <a:latin typeface="+mn-lt"/>
          <a:ea typeface="Geneva" pitchFamily="96" charset="-128"/>
        </a:defRPr>
      </a:lvl8pPr>
      <a:lvl9pPr marL="5181470" indent="-304792" algn="l" rtl="0" fontAlgn="base">
        <a:spcBef>
          <a:spcPct val="20000"/>
        </a:spcBef>
        <a:spcAft>
          <a:spcPct val="0"/>
        </a:spcAft>
        <a:buChar char="»"/>
        <a:defRPr sz="2667">
          <a:solidFill>
            <a:schemeClr val="tx1"/>
          </a:solidFill>
          <a:latin typeface="+mn-lt"/>
          <a:ea typeface="Geneva" pitchFamily="96" charset="-128"/>
        </a:defRPr>
      </a:lvl9pPr>
    </p:bodyStyle>
    <p:otherStyle>
      <a:defPPr>
        <a:defRPr lang="de-DE"/>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242" userDrawn="1">
          <p15:clr>
            <a:srgbClr val="F26B43"/>
          </p15:clr>
        </p15:guide>
        <p15:guide id="2" pos="370" userDrawn="1">
          <p15:clr>
            <a:srgbClr val="F26B43"/>
          </p15:clr>
        </p15:guide>
        <p15:guide id="3" orient="horz" pos="754"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bildungsnetzwerk-hsk.de/digital-making-place-lehrer/" TargetMode="External"/><Relationship Id="rId2" Type="http://schemas.openxmlformats.org/officeDocument/2006/relationships/hyperlink" Target="https://bildungsnetzwerk-hsk.de" TargetMode="Externa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hyperlink" Target="https://nrw.edumaps.de/109455/4282/3gvirhbw6l"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ChangeArrowheads="1"/>
          </p:cNvSpPr>
          <p:nvPr/>
        </p:nvSpPr>
        <p:spPr bwMode="auto">
          <a:xfrm>
            <a:off x="719667" y="3884829"/>
            <a:ext cx="1075266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eaLnBrk="0" hangingPunct="0">
              <a:spcBef>
                <a:spcPct val="20000"/>
              </a:spcBef>
              <a:defRPr sz="1600" b="1">
                <a:solidFill>
                  <a:schemeClr val="tx1"/>
                </a:solidFill>
                <a:latin typeface="Arial" pitchFamily="34" charset="0"/>
                <a:ea typeface="Geneva" pitchFamily="-112" charset="-128"/>
              </a:defRPr>
            </a:lvl1pPr>
            <a:lvl2pPr marL="37931725" indent="-37474525" eaLnBrk="0" hangingPunct="0">
              <a:spcBef>
                <a:spcPct val="20000"/>
              </a:spcBef>
              <a:defRPr sz="3200" b="1">
                <a:solidFill>
                  <a:schemeClr val="tx1"/>
                </a:solidFill>
                <a:latin typeface="Arial-BoldMT" charset="0"/>
                <a:ea typeface="Geneva" pitchFamily="-112" charset="-128"/>
              </a:defRPr>
            </a:lvl2pPr>
            <a:lvl3pPr marL="1143000" indent="-228600" eaLnBrk="0" hangingPunct="0">
              <a:spcBef>
                <a:spcPct val="20000"/>
              </a:spcBef>
              <a:buChar char="•"/>
              <a:defRPr sz="3200">
                <a:solidFill>
                  <a:schemeClr val="tx1"/>
                </a:solidFill>
                <a:latin typeface="Arial-BoldMT" charset="0"/>
                <a:ea typeface="Geneva" pitchFamily="-112" charset="-128"/>
              </a:defRPr>
            </a:lvl3pPr>
            <a:lvl4pPr marL="1600200" indent="-228600" eaLnBrk="0" hangingPunct="0">
              <a:spcBef>
                <a:spcPct val="20000"/>
              </a:spcBef>
              <a:buChar char="–"/>
              <a:defRPr sz="1600">
                <a:solidFill>
                  <a:schemeClr val="tx1"/>
                </a:solidFill>
                <a:latin typeface="Arial-BoldMT" charset="0"/>
                <a:ea typeface="Geneva" pitchFamily="-112" charset="-128"/>
              </a:defRPr>
            </a:lvl4pPr>
            <a:lvl5pPr marL="2057400" indent="-228600" eaLnBrk="0" hangingPunct="0">
              <a:spcBef>
                <a:spcPct val="20000"/>
              </a:spcBef>
              <a:buChar char="»"/>
              <a:defRPr sz="2000">
                <a:solidFill>
                  <a:schemeClr val="tx1"/>
                </a:solidFill>
                <a:latin typeface="Arial" pitchFamily="34" charset="0"/>
                <a:ea typeface="Geneva" pitchFamily="-11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9pPr>
          </a:lstStyle>
          <a:p>
            <a:pPr eaLnBrk="1" hangingPunct="1">
              <a:spcBef>
                <a:spcPct val="0"/>
              </a:spcBef>
            </a:pPr>
            <a:endParaRPr lang="de-DE" altLang="de-DE" sz="2133" b="0" dirty="0">
              <a:latin typeface="Arial-BoldMT" charset="0"/>
            </a:endParaRPr>
          </a:p>
        </p:txBody>
      </p:sp>
      <p:sp>
        <p:nvSpPr>
          <p:cNvPr id="3" name="Bildplatzhalter 2"/>
          <p:cNvSpPr>
            <a:spLocks noGrp="1"/>
          </p:cNvSpPr>
          <p:nvPr>
            <p:ph type="pic" sz="quarter" idx="10"/>
          </p:nvPr>
        </p:nvSpPr>
        <p:spPr/>
      </p:sp>
      <p:sp>
        <p:nvSpPr>
          <p:cNvPr id="2" name="Titel 1"/>
          <p:cNvSpPr>
            <a:spLocks noGrp="1"/>
          </p:cNvSpPr>
          <p:nvPr>
            <p:ph type="title"/>
          </p:nvPr>
        </p:nvSpPr>
        <p:spPr>
          <a:xfrm>
            <a:off x="1523" y="3825044"/>
            <a:ext cx="9436319" cy="1872208"/>
          </a:xfrm>
        </p:spPr>
        <p:txBody>
          <a:bodyPr/>
          <a:lstStyle/>
          <a:p>
            <a:r>
              <a:rPr lang="de-DE" dirty="0"/>
              <a:t>07.05.2025 </a:t>
            </a:r>
            <a:br>
              <a:rPr lang="de-DE" dirty="0"/>
            </a:br>
            <a:r>
              <a:rPr lang="de-DE" dirty="0"/>
              <a:t>1. Regionaltreffen </a:t>
            </a:r>
            <a:r>
              <a:rPr lang="de-DE" dirty="0" err="1"/>
              <a:t>DiB</a:t>
            </a:r>
            <a:r>
              <a:rPr lang="de-DE" dirty="0"/>
              <a:t> Brilon / Marsberg</a:t>
            </a:r>
          </a:p>
        </p:txBody>
      </p:sp>
      <p:pic>
        <p:nvPicPr>
          <p:cNvPr id="6" name="Grafik 5">
            <a:extLst>
              <a:ext uri="{FF2B5EF4-FFF2-40B4-BE49-F238E27FC236}">
                <a16:creationId xmlns:a16="http://schemas.microsoft.com/office/drawing/2014/main" id="{C8FF770F-8F34-BA4E-93AB-82586C551F7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15251" y="120027"/>
            <a:ext cx="2735436" cy="93582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779855" y="1844824"/>
            <a:ext cx="7956897" cy="384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92000" rIns="0" bIns="0"/>
          <a:lstStyle>
            <a:lvl1pPr eaLnBrk="0" hangingPunct="0">
              <a:spcBef>
                <a:spcPct val="20000"/>
              </a:spcBef>
              <a:buChar char="•"/>
              <a:defRPr sz="2000" b="1">
                <a:solidFill>
                  <a:schemeClr val="tx1"/>
                </a:solidFill>
                <a:latin typeface="Arial-BoldMT" charset="0"/>
                <a:ea typeface="Geneva" pitchFamily="-112" charset="-128"/>
              </a:defRPr>
            </a:lvl1pPr>
            <a:lvl2pPr marL="742950" indent="-285750" eaLnBrk="0" hangingPunct="0">
              <a:spcBef>
                <a:spcPct val="20000"/>
              </a:spcBef>
              <a:buChar char="–"/>
              <a:defRPr sz="2000">
                <a:solidFill>
                  <a:schemeClr val="tx1"/>
                </a:solidFill>
                <a:latin typeface="Arial-BoldMT" charset="0"/>
                <a:ea typeface="Geneva" pitchFamily="-112" charset="-128"/>
              </a:defRPr>
            </a:lvl2pPr>
            <a:lvl3pPr marL="1143000" indent="-228600" eaLnBrk="0" hangingPunct="0">
              <a:spcBef>
                <a:spcPct val="20000"/>
              </a:spcBef>
              <a:buChar char="•"/>
              <a:defRPr sz="1700">
                <a:solidFill>
                  <a:schemeClr val="tx1"/>
                </a:solidFill>
                <a:latin typeface="Arial-BoldMT" charset="0"/>
                <a:ea typeface="Geneva" pitchFamily="-112" charset="-128"/>
              </a:defRPr>
            </a:lvl3pPr>
            <a:lvl4pPr marL="1600200" indent="-228600" eaLnBrk="0" hangingPunct="0">
              <a:spcBef>
                <a:spcPct val="20000"/>
              </a:spcBef>
              <a:buChar char="–"/>
              <a:defRPr sz="2000">
                <a:solidFill>
                  <a:schemeClr val="tx1"/>
                </a:solidFill>
                <a:latin typeface="Arial" pitchFamily="34" charset="0"/>
                <a:ea typeface="Geneva" pitchFamily="-112" charset="-128"/>
              </a:defRPr>
            </a:lvl4pPr>
            <a:lvl5pPr marL="2057400" indent="-228600" eaLnBrk="0" hangingPunct="0">
              <a:spcBef>
                <a:spcPct val="20000"/>
              </a:spcBef>
              <a:buChar char="»"/>
              <a:defRPr sz="2000">
                <a:solidFill>
                  <a:schemeClr val="tx1"/>
                </a:solidFill>
                <a:latin typeface="Arial" pitchFamily="34" charset="0"/>
                <a:ea typeface="Geneva" pitchFamily="-11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9pPr>
          </a:lstStyle>
          <a:p>
            <a:pPr marL="457200" indent="-457200" eaLnBrk="1" hangingPunct="1">
              <a:lnSpc>
                <a:spcPct val="150000"/>
              </a:lnSpc>
              <a:spcBef>
                <a:spcPct val="0"/>
              </a:spcBef>
              <a:buFontTx/>
              <a:buAutoNum type="arabicPeriod"/>
              <a:defRPr/>
            </a:pPr>
            <a:r>
              <a:rPr lang="de-DE" altLang="de-DE" sz="2400" b="0" dirty="0"/>
              <a:t>Neues aus dem Dezernat 46.4 und Ministerium</a:t>
            </a:r>
          </a:p>
          <a:p>
            <a:pPr marL="457200" indent="-457200" eaLnBrk="1" hangingPunct="1">
              <a:lnSpc>
                <a:spcPct val="150000"/>
              </a:lnSpc>
              <a:spcBef>
                <a:spcPct val="0"/>
              </a:spcBef>
              <a:buFontTx/>
              <a:buAutoNum type="arabicPeriod"/>
              <a:defRPr/>
            </a:pPr>
            <a:r>
              <a:rPr lang="de-DE" altLang="de-DE" sz="2400" b="0" dirty="0"/>
              <a:t>DMP</a:t>
            </a:r>
          </a:p>
          <a:p>
            <a:pPr marL="457200" indent="-457200" eaLnBrk="1" hangingPunct="1">
              <a:lnSpc>
                <a:spcPct val="150000"/>
              </a:lnSpc>
              <a:spcBef>
                <a:spcPct val="0"/>
              </a:spcBef>
              <a:buFontTx/>
              <a:buAutoNum type="arabicPeriod"/>
              <a:defRPr/>
            </a:pPr>
            <a:r>
              <a:rPr lang="de-DE" altLang="de-DE" sz="2400" b="0" dirty="0"/>
              <a:t>Testphase: VR-Brillen zur Berufsorientierung</a:t>
            </a:r>
          </a:p>
          <a:p>
            <a:pPr marL="457200" indent="-457200" eaLnBrk="1" hangingPunct="1">
              <a:lnSpc>
                <a:spcPct val="150000"/>
              </a:lnSpc>
              <a:spcBef>
                <a:spcPct val="0"/>
              </a:spcBef>
              <a:buFontTx/>
              <a:buAutoNum type="arabicPeriod"/>
              <a:defRPr/>
            </a:pPr>
            <a:r>
              <a:rPr lang="de-DE" altLang="de-DE" sz="2400" b="0" dirty="0"/>
              <a:t>Handreichung MSB zu Smartphones an Schulen</a:t>
            </a:r>
          </a:p>
          <a:p>
            <a:pPr marL="457200" indent="-457200" eaLnBrk="1" hangingPunct="1">
              <a:lnSpc>
                <a:spcPct val="150000"/>
              </a:lnSpc>
              <a:spcBef>
                <a:spcPct val="0"/>
              </a:spcBef>
              <a:buFontTx/>
              <a:buAutoNum type="arabicPeriod"/>
              <a:defRPr/>
            </a:pPr>
            <a:r>
              <a:rPr lang="de-DE" altLang="de-DE" sz="2400" b="0" dirty="0"/>
              <a:t>Austausch &amp; Aktueller Stand Digitalisierung</a:t>
            </a:r>
          </a:p>
          <a:p>
            <a:pPr marL="457200" indent="-457200" eaLnBrk="1" hangingPunct="1">
              <a:lnSpc>
                <a:spcPct val="150000"/>
              </a:lnSpc>
              <a:spcBef>
                <a:spcPct val="0"/>
              </a:spcBef>
              <a:buFontTx/>
              <a:buAutoNum type="arabicPeriod"/>
              <a:defRPr/>
            </a:pPr>
            <a:r>
              <a:rPr lang="de-DE" altLang="de-DE" sz="2400" b="0" dirty="0"/>
              <a:t>Sonstiges</a:t>
            </a:r>
          </a:p>
        </p:txBody>
      </p:sp>
      <p:sp>
        <p:nvSpPr>
          <p:cNvPr id="2" name="Titel 1"/>
          <p:cNvSpPr>
            <a:spLocks noGrp="1"/>
          </p:cNvSpPr>
          <p:nvPr>
            <p:ph type="title"/>
          </p:nvPr>
        </p:nvSpPr>
        <p:spPr>
          <a:xfrm>
            <a:off x="597899" y="956603"/>
            <a:ext cx="10752931" cy="576263"/>
          </a:xfrm>
        </p:spPr>
        <p:txBody>
          <a:bodyPr/>
          <a:lstStyle/>
          <a:p>
            <a:r>
              <a:rPr lang="de-DE" altLang="de-DE" sz="3200" dirty="0">
                <a:ea typeface="Geneva" pitchFamily="-112" charset="-128"/>
              </a:rPr>
              <a:t>Tagesordnung</a:t>
            </a:r>
            <a:endParaRPr lang="de-DE" sz="3200" dirty="0"/>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2</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bwMode="auto">
          <a:xfrm>
            <a:off x="972621" y="2060970"/>
            <a:ext cx="6271937" cy="3840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192000" rIns="0" bIns="0"/>
          <a:lstStyle>
            <a:lvl1pPr eaLnBrk="0" hangingPunct="0">
              <a:spcBef>
                <a:spcPct val="20000"/>
              </a:spcBef>
              <a:buChar char="•"/>
              <a:defRPr sz="2000" b="1">
                <a:solidFill>
                  <a:schemeClr val="tx1"/>
                </a:solidFill>
                <a:latin typeface="Arial-BoldMT" charset="0"/>
                <a:ea typeface="Geneva" pitchFamily="-112" charset="-128"/>
              </a:defRPr>
            </a:lvl1pPr>
            <a:lvl2pPr marL="742950" indent="-285750" eaLnBrk="0" hangingPunct="0">
              <a:spcBef>
                <a:spcPct val="20000"/>
              </a:spcBef>
              <a:buChar char="–"/>
              <a:defRPr sz="2000">
                <a:solidFill>
                  <a:schemeClr val="tx1"/>
                </a:solidFill>
                <a:latin typeface="Arial-BoldMT" charset="0"/>
                <a:ea typeface="Geneva" pitchFamily="-112" charset="-128"/>
              </a:defRPr>
            </a:lvl2pPr>
            <a:lvl3pPr marL="1143000" indent="-228600" eaLnBrk="0" hangingPunct="0">
              <a:spcBef>
                <a:spcPct val="20000"/>
              </a:spcBef>
              <a:buChar char="•"/>
              <a:defRPr sz="1700">
                <a:solidFill>
                  <a:schemeClr val="tx1"/>
                </a:solidFill>
                <a:latin typeface="Arial-BoldMT" charset="0"/>
                <a:ea typeface="Geneva" pitchFamily="-112" charset="-128"/>
              </a:defRPr>
            </a:lvl3pPr>
            <a:lvl4pPr marL="1600200" indent="-228600" eaLnBrk="0" hangingPunct="0">
              <a:spcBef>
                <a:spcPct val="20000"/>
              </a:spcBef>
              <a:buChar char="–"/>
              <a:defRPr sz="2000">
                <a:solidFill>
                  <a:schemeClr val="tx1"/>
                </a:solidFill>
                <a:latin typeface="Arial" pitchFamily="34" charset="0"/>
                <a:ea typeface="Geneva" pitchFamily="-112" charset="-128"/>
              </a:defRPr>
            </a:lvl4pPr>
            <a:lvl5pPr marL="2057400" indent="-228600" eaLnBrk="0" hangingPunct="0">
              <a:spcBef>
                <a:spcPct val="20000"/>
              </a:spcBef>
              <a:buChar char="»"/>
              <a:defRPr sz="2000">
                <a:solidFill>
                  <a:schemeClr val="tx1"/>
                </a:solidFill>
                <a:latin typeface="Arial" pitchFamily="34" charset="0"/>
                <a:ea typeface="Geneva" pitchFamily="-112" charset="-128"/>
              </a:defRPr>
            </a:lvl5pPr>
            <a:lvl6pPr marL="25146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6pPr>
            <a:lvl7pPr marL="29718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7pPr>
            <a:lvl8pPr marL="34290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8pPr>
            <a:lvl9pPr marL="3886200" indent="-228600" eaLnBrk="0" fontAlgn="base" hangingPunct="0">
              <a:spcBef>
                <a:spcPct val="20000"/>
              </a:spcBef>
              <a:spcAft>
                <a:spcPct val="0"/>
              </a:spcAft>
              <a:buChar char="»"/>
              <a:defRPr sz="2000">
                <a:solidFill>
                  <a:schemeClr val="tx1"/>
                </a:solidFill>
                <a:latin typeface="Arial" pitchFamily="34" charset="0"/>
                <a:ea typeface="Geneva" pitchFamily="-112" charset="-128"/>
              </a:defRPr>
            </a:lvl9pPr>
          </a:lstStyle>
          <a:p>
            <a:pPr marL="342900" indent="-342900" eaLnBrk="1" hangingPunct="1">
              <a:lnSpc>
                <a:spcPct val="200000"/>
              </a:lnSpc>
              <a:spcBef>
                <a:spcPct val="0"/>
              </a:spcBef>
              <a:buFont typeface="Arial" panose="020B0604020202020204" pitchFamily="34" charset="0"/>
              <a:buChar char="•"/>
              <a:defRPr/>
            </a:pPr>
            <a:r>
              <a:rPr lang="de-DE" altLang="de-DE" sz="2200" b="0" dirty="0"/>
              <a:t>Neuer Dezernent: Dr. Markus Schäfer</a:t>
            </a:r>
          </a:p>
          <a:p>
            <a:pPr marL="342900" indent="-342900" eaLnBrk="1" hangingPunct="1">
              <a:lnSpc>
                <a:spcPct val="200000"/>
              </a:lnSpc>
              <a:spcBef>
                <a:spcPct val="0"/>
              </a:spcBef>
              <a:buFont typeface="Arial" panose="020B0604020202020204" pitchFamily="34" charset="0"/>
              <a:buChar char="•"/>
              <a:defRPr/>
            </a:pPr>
            <a:r>
              <a:rPr lang="de-DE" altLang="de-DE" sz="2200" b="0" dirty="0"/>
              <a:t>Neuer Fachberater: Christian </a:t>
            </a:r>
            <a:r>
              <a:rPr lang="de-DE" altLang="de-DE" sz="2200" b="0" dirty="0" err="1"/>
              <a:t>Masuth</a:t>
            </a:r>
            <a:endParaRPr lang="de-DE" altLang="de-DE" sz="2200" b="0" dirty="0"/>
          </a:p>
          <a:p>
            <a:pPr marL="342900" indent="-342900" eaLnBrk="1" hangingPunct="1">
              <a:lnSpc>
                <a:spcPct val="200000"/>
              </a:lnSpc>
              <a:spcBef>
                <a:spcPct val="0"/>
              </a:spcBef>
              <a:buFont typeface="Arial" panose="020B0604020202020204" pitchFamily="34" charset="0"/>
              <a:buChar char="•"/>
              <a:defRPr/>
            </a:pPr>
            <a:r>
              <a:rPr lang="de-DE" altLang="de-DE" sz="2200" b="0" dirty="0"/>
              <a:t>Neue Website: </a:t>
            </a:r>
            <a:r>
              <a:rPr lang="de-DE" altLang="de-DE" sz="2200" b="0" dirty="0">
                <a:hlinkClick r:id="rId2"/>
              </a:rPr>
              <a:t>Bildungsnetzwerk HSK</a:t>
            </a:r>
            <a:endParaRPr lang="de-DE" altLang="de-DE" sz="2200" b="0" dirty="0"/>
          </a:p>
          <a:p>
            <a:pPr marL="342900" indent="-342900" eaLnBrk="1" hangingPunct="1">
              <a:lnSpc>
                <a:spcPct val="200000"/>
              </a:lnSpc>
              <a:spcBef>
                <a:spcPct val="0"/>
              </a:spcBef>
              <a:buFont typeface="Arial" panose="020B0604020202020204" pitchFamily="34" charset="0"/>
              <a:buChar char="•"/>
              <a:defRPr/>
            </a:pPr>
            <a:r>
              <a:rPr lang="de-DE" altLang="de-DE" sz="2200" b="0" dirty="0"/>
              <a:t>Neueröffnung </a:t>
            </a:r>
            <a:r>
              <a:rPr lang="de-DE" altLang="de-DE" sz="2200" b="0" dirty="0">
                <a:hlinkClick r:id="rId3"/>
              </a:rPr>
              <a:t>Digital Making Place</a:t>
            </a:r>
            <a:endParaRPr lang="de-DE" altLang="de-DE" sz="2200" b="0" dirty="0"/>
          </a:p>
          <a:p>
            <a:pPr marL="342900" indent="-342900" eaLnBrk="1" hangingPunct="1">
              <a:lnSpc>
                <a:spcPct val="200000"/>
              </a:lnSpc>
              <a:spcBef>
                <a:spcPct val="0"/>
              </a:spcBef>
              <a:buFont typeface="Arial" panose="020B0604020202020204" pitchFamily="34" charset="0"/>
              <a:buChar char="•"/>
              <a:defRPr/>
            </a:pPr>
            <a:r>
              <a:rPr lang="de-DE" altLang="de-DE" sz="2200" b="0" dirty="0"/>
              <a:t>Neue </a:t>
            </a:r>
            <a:r>
              <a:rPr lang="de-DE" altLang="de-DE" sz="2200" b="0" dirty="0">
                <a:hlinkClick r:id="rId4"/>
              </a:rPr>
              <a:t>Ausstattung</a:t>
            </a:r>
            <a:r>
              <a:rPr lang="de-DE" altLang="de-DE" sz="2200" b="0" dirty="0"/>
              <a:t> am Medienzentrum </a:t>
            </a:r>
          </a:p>
          <a:p>
            <a:pPr marL="342900" indent="-342900" eaLnBrk="1" hangingPunct="1">
              <a:lnSpc>
                <a:spcPct val="200000"/>
              </a:lnSpc>
              <a:spcBef>
                <a:spcPct val="0"/>
              </a:spcBef>
              <a:buFont typeface="Arial" panose="020B0604020202020204" pitchFamily="34" charset="0"/>
              <a:buChar char="•"/>
              <a:defRPr/>
            </a:pPr>
            <a:endParaRPr lang="de-DE" altLang="de-DE" sz="2200" b="0" dirty="0"/>
          </a:p>
        </p:txBody>
      </p:sp>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1. Neues aus dem Ministerium</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3</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Tree>
    <p:extLst>
      <p:ext uri="{BB962C8B-B14F-4D97-AF65-F5344CB8AC3E}">
        <p14:creationId xmlns:p14="http://schemas.microsoft.com/office/powerpoint/2010/main" val="1245488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900" y="956603"/>
            <a:ext cx="10742420" cy="576263"/>
          </a:xfrm>
        </p:spPr>
        <p:txBody>
          <a:bodyPr/>
          <a:lstStyle/>
          <a:p>
            <a:pPr eaLnBrk="1" hangingPunct="1">
              <a:lnSpc>
                <a:spcPct val="150000"/>
              </a:lnSpc>
              <a:defRPr/>
            </a:pPr>
            <a:r>
              <a:rPr lang="de-DE" altLang="de-DE" sz="3200" b="0" dirty="0"/>
              <a:t>2. </a:t>
            </a:r>
            <a:r>
              <a:rPr lang="de-DE" altLang="de-DE" sz="3000" b="0" dirty="0"/>
              <a:t>DMP – </a:t>
            </a:r>
            <a:r>
              <a:rPr lang="de-DE" sz="3000" b="0" i="0" dirty="0">
                <a:solidFill>
                  <a:srgbClr val="243542"/>
                </a:solidFill>
                <a:effectLst/>
              </a:rPr>
              <a:t>Wofür steht das Pilotprojekt Digital Making Places?</a:t>
            </a:r>
            <a:endParaRPr lang="de-DE" altLang="de-DE" sz="3000" b="0" dirty="0"/>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4</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6E8218CE-27C7-B4B0-8954-8A53753DFCD5}"/>
              </a:ext>
            </a:extLst>
          </p:cNvPr>
          <p:cNvSpPr txBox="1"/>
          <p:nvPr/>
        </p:nvSpPr>
        <p:spPr>
          <a:xfrm>
            <a:off x="587388" y="2122152"/>
            <a:ext cx="10752931" cy="3139321"/>
          </a:xfrm>
          <a:prstGeom prst="rect">
            <a:avLst/>
          </a:prstGeom>
          <a:noFill/>
        </p:spPr>
        <p:txBody>
          <a:bodyPr wrap="square" rtlCol="0">
            <a:spAutoFit/>
          </a:bodyPr>
          <a:lstStyle/>
          <a:p>
            <a:pPr marL="342900" indent="-342900" algn="l">
              <a:buFont typeface="Arial" panose="020B0604020202020204" pitchFamily="34" charset="0"/>
              <a:buChar char="•"/>
            </a:pPr>
            <a:r>
              <a:rPr lang="de-DE" sz="2200" b="0" i="0" dirty="0">
                <a:solidFill>
                  <a:srgbClr val="212529"/>
                </a:solidFill>
                <a:effectLst/>
                <a:latin typeface="Barlow" panose="00000500000000000000" pitchFamily="2" charset="0"/>
              </a:rPr>
              <a:t>Um Prozesse rund um die Bildung in der digitalen Welt voranzutreiben, erhalten die landesweit 33 Zentren für schulpraktische Lehrerausbildung (</a:t>
            </a:r>
            <a:r>
              <a:rPr lang="de-DE" sz="2200" b="0" i="0" dirty="0" err="1">
                <a:solidFill>
                  <a:srgbClr val="212529"/>
                </a:solidFill>
                <a:effectLst/>
                <a:latin typeface="Barlow" panose="00000500000000000000" pitchFamily="2" charset="0"/>
              </a:rPr>
              <a:t>ZfsL</a:t>
            </a:r>
            <a:r>
              <a:rPr lang="de-DE" sz="2200" b="0" i="0" dirty="0">
                <a:solidFill>
                  <a:srgbClr val="212529"/>
                </a:solidFill>
                <a:effectLst/>
                <a:latin typeface="Barlow" panose="00000500000000000000" pitchFamily="2" charset="0"/>
              </a:rPr>
              <a:t>) und 45 Kommunale Medienzentren (KMZ) eine breite Palette an moderner Technik, die Lehrende dabei unterstützt ihren Unterricht zeitgemäßer und interaktiver zu gestalten.</a:t>
            </a:r>
          </a:p>
          <a:p>
            <a:pPr algn="l"/>
            <a:endParaRPr lang="de-DE" sz="2200" dirty="0">
              <a:solidFill>
                <a:srgbClr val="000000"/>
              </a:solidFill>
              <a:latin typeface="var(--bs-body-font-family)"/>
            </a:endParaRPr>
          </a:p>
          <a:p>
            <a:pPr marL="342900" indent="-342900" algn="l">
              <a:buFont typeface="Arial" panose="020B0604020202020204" pitchFamily="34" charset="0"/>
              <a:buChar char="•"/>
            </a:pPr>
            <a:r>
              <a:rPr lang="de-DE" sz="2200" b="0" i="0" dirty="0">
                <a:solidFill>
                  <a:srgbClr val="000000"/>
                </a:solidFill>
                <a:effectLst/>
                <a:latin typeface="Barlow" panose="00000500000000000000" pitchFamily="2" charset="0"/>
              </a:rPr>
              <a:t>Die „Digital Making Places“ decken dabei die vier Kreativbereiche „Visual“, „Audio“, „Coding/Flex“ und „</a:t>
            </a:r>
            <a:r>
              <a:rPr lang="de-DE" sz="2200" b="0" i="0" dirty="0" err="1">
                <a:solidFill>
                  <a:srgbClr val="000000"/>
                </a:solidFill>
                <a:effectLst/>
                <a:latin typeface="Barlow" panose="00000500000000000000" pitchFamily="2" charset="0"/>
              </a:rPr>
              <a:t>Haptic</a:t>
            </a:r>
            <a:r>
              <a:rPr lang="de-DE" sz="2200" b="0" i="0" dirty="0">
                <a:solidFill>
                  <a:srgbClr val="000000"/>
                </a:solidFill>
                <a:effectLst/>
                <a:latin typeface="Barlow" panose="00000500000000000000" pitchFamily="2" charset="0"/>
              </a:rPr>
              <a:t>/Tinker“ ab (u.a. 3D-Drucker und Lasercutter, Audio-Workstations und Greenscreens, programmierbare Roboter und Mikrocontroller).</a:t>
            </a:r>
            <a:endParaRPr lang="de-DE" sz="2200" b="0" i="0" dirty="0">
              <a:solidFill>
                <a:srgbClr val="212529"/>
              </a:solidFill>
              <a:effectLst/>
              <a:latin typeface="Barlow" panose="00000500000000000000" pitchFamily="2" charset="0"/>
            </a:endParaRPr>
          </a:p>
        </p:txBody>
      </p:sp>
    </p:spTree>
    <p:extLst>
      <p:ext uri="{BB962C8B-B14F-4D97-AF65-F5344CB8AC3E}">
        <p14:creationId xmlns:p14="http://schemas.microsoft.com/office/powerpoint/2010/main" val="2038778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3E336-91F7-F71A-23D8-2B81290AEE6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39D116D-AFF0-B8B7-5649-C2AEF965BD03}"/>
              </a:ext>
            </a:extLst>
          </p:cNvPr>
          <p:cNvSpPr>
            <a:spLocks noGrp="1"/>
          </p:cNvSpPr>
          <p:nvPr>
            <p:ph type="title"/>
          </p:nvPr>
        </p:nvSpPr>
        <p:spPr>
          <a:xfrm>
            <a:off x="597899" y="956603"/>
            <a:ext cx="10752931" cy="576263"/>
          </a:xfrm>
        </p:spPr>
        <p:txBody>
          <a:bodyPr/>
          <a:lstStyle/>
          <a:p>
            <a:pPr eaLnBrk="1" hangingPunct="1">
              <a:lnSpc>
                <a:spcPct val="150000"/>
              </a:lnSpc>
              <a:defRPr/>
            </a:pPr>
            <a:r>
              <a:rPr lang="de-DE" altLang="de-DE" sz="3200" b="0" dirty="0"/>
              <a:t>2. </a:t>
            </a:r>
            <a:r>
              <a:rPr lang="de-DE" sz="3000" b="0" i="0" dirty="0">
                <a:solidFill>
                  <a:srgbClr val="243542"/>
                </a:solidFill>
                <a:effectLst/>
              </a:rPr>
              <a:t>Der Making-Gedanke: Kreativität &amp; Problemlösung im Fokus</a:t>
            </a:r>
            <a:endParaRPr lang="de-DE" altLang="de-DE" sz="3200" b="0" dirty="0"/>
          </a:p>
        </p:txBody>
      </p:sp>
      <p:sp>
        <p:nvSpPr>
          <p:cNvPr id="3" name="Foliennummernplatzhalter 2">
            <a:extLst>
              <a:ext uri="{FF2B5EF4-FFF2-40B4-BE49-F238E27FC236}">
                <a16:creationId xmlns:a16="http://schemas.microsoft.com/office/drawing/2014/main" id="{64EC9653-6CCD-5D05-4666-F75CC6FB2E8E}"/>
              </a:ext>
            </a:extLst>
          </p:cNvPr>
          <p:cNvSpPr>
            <a:spLocks noGrp="1"/>
          </p:cNvSpPr>
          <p:nvPr>
            <p:ph type="sldNum" sz="quarter" idx="11"/>
          </p:nvPr>
        </p:nvSpPr>
        <p:spPr/>
        <p:txBody>
          <a:bodyPr/>
          <a:lstStyle/>
          <a:p>
            <a:pPr>
              <a:defRPr/>
            </a:pPr>
            <a:fld id="{4F89CC66-9F40-439B-BB98-F522312BFD76}" type="slidenum">
              <a:rPr lang="de-DE" altLang="de-DE" smtClean="0"/>
              <a:pPr>
                <a:defRPr/>
              </a:pPr>
              <a:t>5</a:t>
            </a:fld>
            <a:endParaRPr lang="de-DE" altLang="de-DE"/>
          </a:p>
        </p:txBody>
      </p:sp>
      <p:pic>
        <p:nvPicPr>
          <p:cNvPr id="6" name="Grafik 5">
            <a:extLst>
              <a:ext uri="{FF2B5EF4-FFF2-40B4-BE49-F238E27FC236}">
                <a16:creationId xmlns:a16="http://schemas.microsoft.com/office/drawing/2014/main" id="{4F80BB03-07C9-F136-7DE4-52219D3DB6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B049C0A7-62C0-F009-A0BB-1EB9FE300DF3}"/>
              </a:ext>
            </a:extLst>
          </p:cNvPr>
          <p:cNvSpPr txBox="1"/>
          <p:nvPr/>
        </p:nvSpPr>
        <p:spPr>
          <a:xfrm>
            <a:off x="598878" y="1959662"/>
            <a:ext cx="11401777" cy="4154984"/>
          </a:xfrm>
          <a:prstGeom prst="rect">
            <a:avLst/>
          </a:prstGeom>
          <a:noFill/>
        </p:spPr>
        <p:txBody>
          <a:bodyPr wrap="square" rtlCol="0">
            <a:spAutoFit/>
          </a:bodyPr>
          <a:lstStyle/>
          <a:p>
            <a:pPr marL="342900" indent="-342900" algn="l">
              <a:buFont typeface="Arial" panose="020B0604020202020204" pitchFamily="34" charset="0"/>
              <a:buChar char="•"/>
            </a:pPr>
            <a:r>
              <a:rPr lang="de-DE" sz="2200" dirty="0">
                <a:solidFill>
                  <a:srgbClr val="212529"/>
                </a:solidFill>
                <a:latin typeface="Barlow" panose="00000500000000000000" pitchFamily="2" charset="0"/>
              </a:rPr>
              <a:t>In</a:t>
            </a:r>
            <a:r>
              <a:rPr lang="de-DE" sz="2200" b="0" i="0" dirty="0">
                <a:solidFill>
                  <a:srgbClr val="212529"/>
                </a:solidFill>
                <a:effectLst/>
                <a:latin typeface="Barlow" panose="00000500000000000000" pitchFamily="2" charset="0"/>
              </a:rPr>
              <a:t> den KMZ und </a:t>
            </a:r>
            <a:r>
              <a:rPr lang="de-DE" sz="2200" b="0" i="0" dirty="0" err="1">
                <a:solidFill>
                  <a:srgbClr val="212529"/>
                </a:solidFill>
                <a:effectLst/>
                <a:latin typeface="Barlow" panose="00000500000000000000" pitchFamily="2" charset="0"/>
              </a:rPr>
              <a:t>ZfsL</a:t>
            </a:r>
            <a:r>
              <a:rPr lang="de-DE" sz="2200" b="0" i="0" dirty="0">
                <a:solidFill>
                  <a:srgbClr val="212529"/>
                </a:solidFill>
                <a:effectLst/>
                <a:latin typeface="Barlow" panose="00000500000000000000" pitchFamily="2" charset="0"/>
              </a:rPr>
              <a:t> erleben Lehrkräfte die Lernkultur des </a:t>
            </a:r>
            <a:r>
              <a:rPr lang="de-DE" sz="2200" b="1" i="0" dirty="0" err="1">
                <a:solidFill>
                  <a:srgbClr val="212529"/>
                </a:solidFill>
                <a:effectLst/>
                <a:latin typeface="var(--bs-body-font-family)"/>
              </a:rPr>
              <a:t>Makings</a:t>
            </a:r>
            <a:r>
              <a:rPr lang="de-DE" sz="2200" b="0" i="0" dirty="0">
                <a:solidFill>
                  <a:srgbClr val="212529"/>
                </a:solidFill>
                <a:effectLst/>
                <a:latin typeface="Barlow" panose="00000500000000000000" pitchFamily="2" charset="0"/>
              </a:rPr>
              <a:t>, bei der die aktive Auseinandersetzung mit realen Aufgabenstellungen und Problemlösungen im Mittelpunkt steht.</a:t>
            </a:r>
            <a:br>
              <a:rPr lang="de-DE" sz="2200" b="0" i="0" dirty="0">
                <a:solidFill>
                  <a:srgbClr val="212529"/>
                </a:solidFill>
                <a:effectLst/>
                <a:latin typeface="Barlow" panose="00000500000000000000" pitchFamily="2" charset="0"/>
              </a:rPr>
            </a:br>
            <a:r>
              <a:rPr lang="de-DE" sz="2200" b="0" i="0" dirty="0">
                <a:solidFill>
                  <a:srgbClr val="212529"/>
                </a:solidFill>
                <a:effectLst/>
                <a:latin typeface="Barlow" panose="00000500000000000000" pitchFamily="2" charset="0"/>
                <a:sym typeface="Wingdings" panose="05000000000000000000" pitchFamily="2" charset="2"/>
              </a:rPr>
              <a:t> </a:t>
            </a:r>
            <a:r>
              <a:rPr lang="de-DE" sz="2200" b="0" i="0" dirty="0">
                <a:solidFill>
                  <a:srgbClr val="212529"/>
                </a:solidFill>
                <a:effectLst/>
                <a:latin typeface="Barlow" panose="00000500000000000000" pitchFamily="2" charset="0"/>
              </a:rPr>
              <a:t>Ziel: </a:t>
            </a:r>
            <a:r>
              <a:rPr lang="de-DE" sz="2200" b="0" i="0" dirty="0" err="1">
                <a:solidFill>
                  <a:srgbClr val="212529"/>
                </a:solidFill>
                <a:effectLst/>
                <a:latin typeface="Barlow" panose="00000500000000000000" pitchFamily="2" charset="0"/>
              </a:rPr>
              <a:t>kreative&amp;handlungsorientierte</a:t>
            </a:r>
            <a:r>
              <a:rPr lang="de-DE" sz="2200" b="0" i="0" dirty="0">
                <a:solidFill>
                  <a:srgbClr val="212529"/>
                </a:solidFill>
                <a:effectLst/>
                <a:latin typeface="Barlow" panose="00000500000000000000" pitchFamily="2" charset="0"/>
              </a:rPr>
              <a:t> Lösungen entwickeln/konkrete Produkte umsetzen</a:t>
            </a:r>
          </a:p>
          <a:p>
            <a:pPr algn="l"/>
            <a:endParaRPr lang="de-DE" sz="2200" b="0" i="0" dirty="0">
              <a:solidFill>
                <a:srgbClr val="212529"/>
              </a:solidFill>
              <a:effectLst/>
              <a:latin typeface="Barlow" panose="00000500000000000000" pitchFamily="2" charset="0"/>
            </a:endParaRP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Die Lehrerinnen und Lehrer haben vor Ort die Möglichkeit, sich selbst an den Geräten auszuprobieren, die Prozesse auf dem Weg zum fertigen Produkt kennenzulernen und ihr technisches sowie methodisches Wissen zu erweitern. </a:t>
            </a:r>
          </a:p>
          <a:p>
            <a:endParaRPr lang="de-DE" sz="2200" b="0" i="0" dirty="0">
              <a:solidFill>
                <a:srgbClr val="212529"/>
              </a:solidFill>
              <a:effectLst/>
              <a:latin typeface="Barlow" panose="00000500000000000000" pitchFamily="2" charset="0"/>
            </a:endParaRP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Diese Erfahrungen stärken die Lehrkräfte in ihrer Sicherheit im Umgang mit den Geräten und geben ihnen wertvolle Impulse für einen aktivierenden und zeitgemäßen Unterricht, der fächerübergreifende Zukunftskompetenzen fördert.</a:t>
            </a:r>
          </a:p>
        </p:txBody>
      </p:sp>
    </p:spTree>
    <p:extLst>
      <p:ext uri="{BB962C8B-B14F-4D97-AF65-F5344CB8AC3E}">
        <p14:creationId xmlns:p14="http://schemas.microsoft.com/office/powerpoint/2010/main" val="20302904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8624C-02DC-0A7B-410F-A91BCBB8B25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3137534-6E94-F4DF-1201-E661A21156D2}"/>
              </a:ext>
            </a:extLst>
          </p:cNvPr>
          <p:cNvSpPr>
            <a:spLocks noGrp="1"/>
          </p:cNvSpPr>
          <p:nvPr>
            <p:ph type="title"/>
          </p:nvPr>
        </p:nvSpPr>
        <p:spPr>
          <a:xfrm>
            <a:off x="597899" y="956603"/>
            <a:ext cx="10752931" cy="576263"/>
          </a:xfrm>
        </p:spPr>
        <p:txBody>
          <a:bodyPr/>
          <a:lstStyle/>
          <a:p>
            <a:pPr eaLnBrk="1" hangingPunct="1">
              <a:lnSpc>
                <a:spcPct val="150000"/>
              </a:lnSpc>
              <a:defRPr/>
            </a:pPr>
            <a:r>
              <a:rPr lang="de-DE" altLang="de-DE" sz="3200" b="0" dirty="0"/>
              <a:t>2. </a:t>
            </a:r>
            <a:r>
              <a:rPr lang="de-DE" sz="3000" b="0" i="0" dirty="0">
                <a:solidFill>
                  <a:srgbClr val="243542"/>
                </a:solidFill>
                <a:effectLst/>
              </a:rPr>
              <a:t>Der Making-Gedanke: Kreativität &amp; Problemlösung im Fokus</a:t>
            </a:r>
            <a:br>
              <a:rPr lang="de-DE" sz="1600" b="1" i="0" dirty="0">
                <a:solidFill>
                  <a:srgbClr val="243542"/>
                </a:solidFill>
                <a:effectLst/>
                <a:latin typeface="Barlow" panose="00000500000000000000" pitchFamily="2" charset="0"/>
              </a:rPr>
            </a:br>
            <a:endParaRPr lang="de-DE" altLang="de-DE" sz="3200" b="0" dirty="0"/>
          </a:p>
        </p:txBody>
      </p:sp>
      <p:sp>
        <p:nvSpPr>
          <p:cNvPr id="3" name="Foliennummernplatzhalter 2">
            <a:extLst>
              <a:ext uri="{FF2B5EF4-FFF2-40B4-BE49-F238E27FC236}">
                <a16:creationId xmlns:a16="http://schemas.microsoft.com/office/drawing/2014/main" id="{1FCE83C7-5588-9B54-F32E-C59432E4F1F5}"/>
              </a:ext>
            </a:extLst>
          </p:cNvPr>
          <p:cNvSpPr>
            <a:spLocks noGrp="1"/>
          </p:cNvSpPr>
          <p:nvPr>
            <p:ph type="sldNum" sz="quarter" idx="11"/>
          </p:nvPr>
        </p:nvSpPr>
        <p:spPr/>
        <p:txBody>
          <a:bodyPr/>
          <a:lstStyle/>
          <a:p>
            <a:pPr>
              <a:defRPr/>
            </a:pPr>
            <a:fld id="{4F89CC66-9F40-439B-BB98-F522312BFD76}" type="slidenum">
              <a:rPr lang="de-DE" altLang="de-DE" smtClean="0"/>
              <a:pPr>
                <a:defRPr/>
              </a:pPr>
              <a:t>6</a:t>
            </a:fld>
            <a:endParaRPr lang="de-DE" altLang="de-DE"/>
          </a:p>
        </p:txBody>
      </p:sp>
      <p:pic>
        <p:nvPicPr>
          <p:cNvPr id="6" name="Grafik 5">
            <a:extLst>
              <a:ext uri="{FF2B5EF4-FFF2-40B4-BE49-F238E27FC236}">
                <a16:creationId xmlns:a16="http://schemas.microsoft.com/office/drawing/2014/main" id="{EE97412D-9863-9887-8202-D7358EF7BBF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9C73C453-E75D-49B2-D914-FAF511276C46}"/>
              </a:ext>
            </a:extLst>
          </p:cNvPr>
          <p:cNvSpPr txBox="1"/>
          <p:nvPr/>
        </p:nvSpPr>
        <p:spPr>
          <a:xfrm>
            <a:off x="597899" y="2054046"/>
            <a:ext cx="11197244" cy="3877985"/>
          </a:xfrm>
          <a:prstGeom prst="rect">
            <a:avLst/>
          </a:prstGeom>
          <a:noFill/>
        </p:spPr>
        <p:txBody>
          <a:bodyPr wrap="square" rtlCol="0">
            <a:spAutoFit/>
          </a:bodyPr>
          <a:lstStyle/>
          <a:p>
            <a:pPr marL="342900" indent="-342900" algn="l">
              <a:buFont typeface="Arial" panose="020B0604020202020204" pitchFamily="34" charset="0"/>
              <a:buChar char="•"/>
            </a:pPr>
            <a:r>
              <a:rPr lang="de-DE" sz="2200" b="0" i="0" dirty="0">
                <a:solidFill>
                  <a:srgbClr val="212529"/>
                </a:solidFill>
                <a:effectLst/>
                <a:latin typeface="Barlow" panose="00000500000000000000" pitchFamily="2" charset="0"/>
              </a:rPr>
              <a:t>Daraus ergeben sich zahlreiche Lernszenarien, wie:</a:t>
            </a:r>
          </a:p>
          <a:p>
            <a:pPr marL="342900" indent="-342900" algn="l">
              <a:buFont typeface="Arial" panose="020B0604020202020204" pitchFamily="34" charset="0"/>
              <a:buChar char="•"/>
            </a:pPr>
            <a:endParaRPr lang="de-DE" sz="2200" b="0" i="0" dirty="0">
              <a:solidFill>
                <a:srgbClr val="212529"/>
              </a:solidFill>
              <a:effectLst/>
              <a:latin typeface="Barlow" panose="00000500000000000000" pitchFamily="2" charset="0"/>
            </a:endParaRPr>
          </a:p>
          <a:p>
            <a:pPr marL="1066785" lvl="1" indent="-457200">
              <a:buFont typeface="+mj-lt"/>
              <a:buAutoNum type="arabicPeriod"/>
            </a:pPr>
            <a:r>
              <a:rPr lang="de-DE" sz="2200" b="0" i="1" dirty="0">
                <a:solidFill>
                  <a:srgbClr val="000000"/>
                </a:solidFill>
                <a:effectLst/>
                <a:latin typeface="var(--bs-body-font-family)"/>
              </a:rPr>
              <a:t>Produktion eines Podcasts mit selbst komponierten Jingles</a:t>
            </a:r>
          </a:p>
          <a:p>
            <a:pPr marL="1066785" lvl="1" indent="-457200">
              <a:buFont typeface="+mj-lt"/>
              <a:buAutoNum type="arabicPeriod"/>
            </a:pPr>
            <a:r>
              <a:rPr lang="de-DE" sz="2200" b="0" i="1" dirty="0">
                <a:solidFill>
                  <a:srgbClr val="000000"/>
                </a:solidFill>
                <a:effectLst/>
                <a:latin typeface="var(--bs-body-font-family)"/>
              </a:rPr>
              <a:t>Gestaltung von Klassen-T-Shirts mit der digitalen Stickmaschine</a:t>
            </a:r>
          </a:p>
          <a:p>
            <a:pPr marL="1066785" lvl="1" indent="-457200">
              <a:buFont typeface="+mj-lt"/>
              <a:buAutoNum type="arabicPeriod"/>
            </a:pPr>
            <a:r>
              <a:rPr lang="de-DE" sz="2200" b="0" i="1" dirty="0">
                <a:solidFill>
                  <a:srgbClr val="000000"/>
                </a:solidFill>
                <a:effectLst/>
                <a:latin typeface="var(--bs-body-font-family)"/>
              </a:rPr>
              <a:t>Programmierung eines Roboters zur Lösung von Alltagsproblemen</a:t>
            </a:r>
          </a:p>
          <a:p>
            <a:pPr marL="1066785" lvl="1" indent="-457200">
              <a:buFont typeface="+mj-lt"/>
              <a:buAutoNum type="arabicPeriod"/>
            </a:pPr>
            <a:r>
              <a:rPr lang="de-DE" sz="2200" b="0" i="1" dirty="0">
                <a:solidFill>
                  <a:srgbClr val="000000"/>
                </a:solidFill>
                <a:effectLst/>
                <a:latin typeface="var(--bs-body-font-family)"/>
              </a:rPr>
              <a:t>Erstellung einer 3D-Karte der Schulumgebung</a:t>
            </a:r>
          </a:p>
          <a:p>
            <a:pPr marL="1066785" lvl="1" indent="-457200">
              <a:buFont typeface="+mj-lt"/>
              <a:buAutoNum type="arabicPeriod"/>
            </a:pPr>
            <a:r>
              <a:rPr lang="de-DE" sz="2200" b="0" i="1" dirty="0">
                <a:solidFill>
                  <a:srgbClr val="000000"/>
                </a:solidFill>
                <a:effectLst/>
                <a:latin typeface="var(--bs-body-font-family)"/>
              </a:rPr>
              <a:t>Produktion eines Kurzfilms mit Greenscreen und Special </a:t>
            </a:r>
            <a:r>
              <a:rPr lang="de-DE" sz="2200" b="0" i="1" dirty="0" err="1">
                <a:solidFill>
                  <a:srgbClr val="000000"/>
                </a:solidFill>
                <a:effectLst/>
                <a:latin typeface="var(--bs-body-font-family)"/>
              </a:rPr>
              <a:t>Effects</a:t>
            </a:r>
            <a:endParaRPr lang="de-DE" sz="2200" b="0" i="1" dirty="0">
              <a:solidFill>
                <a:srgbClr val="000000"/>
              </a:solidFill>
              <a:effectLst/>
              <a:latin typeface="var(--bs-body-font-family)"/>
            </a:endParaRPr>
          </a:p>
          <a:p>
            <a:pPr marL="1066785" lvl="1" indent="-457200">
              <a:buFont typeface="+mj-lt"/>
              <a:buAutoNum type="arabicPeriod"/>
            </a:pPr>
            <a:r>
              <a:rPr lang="de-DE" sz="2200" b="0" i="1" dirty="0">
                <a:solidFill>
                  <a:srgbClr val="000000"/>
                </a:solidFill>
                <a:effectLst/>
                <a:latin typeface="var(--bs-body-font-family)"/>
              </a:rPr>
              <a:t>interaktive Kunstprojekte mit Alltagsgegenständen</a:t>
            </a:r>
          </a:p>
          <a:p>
            <a:pPr marL="1066785" lvl="1" indent="-457200">
              <a:buFont typeface="+mj-lt"/>
              <a:buAutoNum type="arabicPeriod"/>
            </a:pPr>
            <a:r>
              <a:rPr lang="de-DE" sz="2200" b="0" i="1" dirty="0">
                <a:solidFill>
                  <a:srgbClr val="000000"/>
                </a:solidFill>
                <a:effectLst/>
                <a:latin typeface="var(--bs-body-font-family)"/>
              </a:rPr>
              <a:t>animierte Erklärvideos</a:t>
            </a:r>
          </a:p>
          <a:p>
            <a:pPr marL="1066785" lvl="1" indent="-457200">
              <a:buFont typeface="+mj-lt"/>
              <a:buAutoNum type="arabicPeriod"/>
            </a:pPr>
            <a:r>
              <a:rPr lang="de-DE" sz="2200" b="0" i="1" dirty="0">
                <a:solidFill>
                  <a:srgbClr val="000000"/>
                </a:solidFill>
                <a:effectLst/>
                <a:latin typeface="var(--bs-body-font-family)"/>
              </a:rPr>
              <a:t>Entwurf und Druck personalisierter Spielfiguren</a:t>
            </a:r>
          </a:p>
          <a:p>
            <a:pPr marL="1066785" lvl="1" indent="-457200">
              <a:buFont typeface="+mj-lt"/>
              <a:buAutoNum type="arabicPeriod"/>
            </a:pPr>
            <a:r>
              <a:rPr lang="de-DE" sz="2200" b="0" i="1" dirty="0">
                <a:solidFill>
                  <a:srgbClr val="000000"/>
                </a:solidFill>
                <a:effectLst/>
                <a:latin typeface="var(--bs-body-font-family)"/>
              </a:rPr>
              <a:t>Erstellung einer Musikkomposition mit digitaler Workstation</a:t>
            </a:r>
          </a:p>
        </p:txBody>
      </p:sp>
    </p:spTree>
    <p:extLst>
      <p:ext uri="{BB962C8B-B14F-4D97-AF65-F5344CB8AC3E}">
        <p14:creationId xmlns:p14="http://schemas.microsoft.com/office/powerpoint/2010/main" val="1451523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14EAF-B523-233A-57C3-63ECDA72C81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DCC3840-EB13-07F9-5BB7-63CAD7FDC04C}"/>
              </a:ext>
            </a:extLst>
          </p:cNvPr>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200" b="0" dirty="0"/>
              <a:t>2. </a:t>
            </a:r>
            <a:r>
              <a:rPr lang="de-DE" altLang="de-DE" sz="3000" b="0" dirty="0"/>
              <a:t>DMP – Digital Making Place</a:t>
            </a:r>
          </a:p>
        </p:txBody>
      </p:sp>
      <p:sp>
        <p:nvSpPr>
          <p:cNvPr id="3" name="Foliennummernplatzhalter 2">
            <a:extLst>
              <a:ext uri="{FF2B5EF4-FFF2-40B4-BE49-F238E27FC236}">
                <a16:creationId xmlns:a16="http://schemas.microsoft.com/office/drawing/2014/main" id="{E4D43295-0C16-467F-C1A9-B0FF0AC44395}"/>
              </a:ext>
            </a:extLst>
          </p:cNvPr>
          <p:cNvSpPr>
            <a:spLocks noGrp="1"/>
          </p:cNvSpPr>
          <p:nvPr>
            <p:ph type="sldNum" sz="quarter" idx="11"/>
          </p:nvPr>
        </p:nvSpPr>
        <p:spPr/>
        <p:txBody>
          <a:bodyPr/>
          <a:lstStyle/>
          <a:p>
            <a:pPr>
              <a:defRPr/>
            </a:pPr>
            <a:fld id="{4F89CC66-9F40-439B-BB98-F522312BFD76}" type="slidenum">
              <a:rPr lang="de-DE" altLang="de-DE" smtClean="0"/>
              <a:pPr>
                <a:defRPr/>
              </a:pPr>
              <a:t>7</a:t>
            </a:fld>
            <a:endParaRPr lang="de-DE" altLang="de-DE"/>
          </a:p>
        </p:txBody>
      </p:sp>
      <p:pic>
        <p:nvPicPr>
          <p:cNvPr id="6" name="Grafik 5">
            <a:extLst>
              <a:ext uri="{FF2B5EF4-FFF2-40B4-BE49-F238E27FC236}">
                <a16:creationId xmlns:a16="http://schemas.microsoft.com/office/drawing/2014/main" id="{9CF79E0B-BBB7-8279-01D0-46F3E165921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4F4AE2DF-FA49-4D9E-B0BA-363EAAF8C208}"/>
              </a:ext>
            </a:extLst>
          </p:cNvPr>
          <p:cNvSpPr txBox="1"/>
          <p:nvPr/>
        </p:nvSpPr>
        <p:spPr>
          <a:xfrm>
            <a:off x="597899" y="2132856"/>
            <a:ext cx="10070609" cy="4093428"/>
          </a:xfrm>
          <a:prstGeom prst="rect">
            <a:avLst/>
          </a:prstGeom>
          <a:noFill/>
        </p:spPr>
        <p:txBody>
          <a:bodyPr wrap="square" rtlCol="0">
            <a:spAutoFit/>
          </a:bodyPr>
          <a:lstStyle/>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Das Projekt wird durch das </a:t>
            </a:r>
            <a:r>
              <a:rPr lang="de-DE" sz="2200" b="1" i="0" dirty="0">
                <a:solidFill>
                  <a:srgbClr val="212529"/>
                </a:solidFill>
                <a:effectLst/>
                <a:latin typeface="var(--bs-body-font-family)"/>
              </a:rPr>
              <a:t>Ministerium für Schule und Bildung des Landes Nordrhein-Westfalen</a:t>
            </a:r>
            <a:r>
              <a:rPr lang="de-DE" sz="2200" b="0" i="0" dirty="0">
                <a:solidFill>
                  <a:srgbClr val="212529"/>
                </a:solidFill>
                <a:effectLst/>
                <a:latin typeface="Barlow" panose="00000500000000000000" pitchFamily="2" charset="0"/>
              </a:rPr>
              <a:t> aus Mitteln des </a:t>
            </a:r>
            <a:r>
              <a:rPr lang="de-DE" sz="2200" b="0" i="0" dirty="0" err="1">
                <a:solidFill>
                  <a:srgbClr val="212529"/>
                </a:solidFill>
                <a:effectLst/>
                <a:latin typeface="Barlow" panose="00000500000000000000" pitchFamily="2" charset="0"/>
              </a:rPr>
              <a:t>DigitalPakt</a:t>
            </a:r>
            <a:r>
              <a:rPr lang="de-DE" sz="2200" b="0" i="0" dirty="0">
                <a:solidFill>
                  <a:srgbClr val="212529"/>
                </a:solidFill>
                <a:effectLst/>
                <a:latin typeface="Barlow" panose="00000500000000000000" pitchFamily="2" charset="0"/>
              </a:rPr>
              <a:t> Schule gefördert.</a:t>
            </a:r>
          </a:p>
          <a:p>
            <a:pPr algn="l"/>
            <a:endParaRPr lang="de-DE" sz="2200" b="0" i="0" dirty="0">
              <a:solidFill>
                <a:srgbClr val="000000"/>
              </a:solidFill>
              <a:effectLst/>
              <a:latin typeface="var(--bs-body-font-family)"/>
            </a:endParaRPr>
          </a:p>
          <a:p>
            <a:pPr algn="l"/>
            <a:endParaRPr lang="de-DE" sz="2200" b="0" i="0" dirty="0">
              <a:solidFill>
                <a:srgbClr val="000000"/>
              </a:solidFill>
              <a:effectLst/>
              <a:latin typeface="var(--bs-body-font-family)"/>
            </a:endParaRPr>
          </a:p>
          <a:p>
            <a:pPr algn="ctr">
              <a:buNone/>
            </a:pPr>
            <a:r>
              <a:rPr lang="de-DE" sz="2200" b="1" dirty="0">
                <a:solidFill>
                  <a:srgbClr val="212529"/>
                </a:solidFill>
                <a:effectLst/>
                <a:latin typeface="Barlow" panose="00000500000000000000" pitchFamily="2" charset="0"/>
              </a:rPr>
              <a:t>„Mit den Digital Making Places unterstützen wir Lehrkräfte dabei, eine neue Lernkultur zu etablieren, in der kreative Auseinandersetzungen mit dem Lerngegenstand und das Ausprobieren von Ideen im Mittelpunkt stehen. Dieser Ansatz fördert nicht nur technische und kreative Fähigkeiten, sondern auch die Bereitschaft, aus Erfahrungen zu lernen und innovative Lösungen zu entwickeln“</a:t>
            </a:r>
            <a:r>
              <a:rPr lang="de-DE" sz="2200" b="1" dirty="0">
                <a:solidFill>
                  <a:srgbClr val="212529"/>
                </a:solidFill>
                <a:latin typeface="Barlow" panose="00000500000000000000" pitchFamily="2" charset="0"/>
              </a:rPr>
              <a:t> </a:t>
            </a:r>
          </a:p>
          <a:p>
            <a:pPr algn="r">
              <a:buNone/>
            </a:pPr>
            <a:r>
              <a:rPr lang="de-DE" dirty="0">
                <a:solidFill>
                  <a:srgbClr val="212529"/>
                </a:solidFill>
                <a:latin typeface="Barlow" panose="00000500000000000000" pitchFamily="2" charset="0"/>
              </a:rPr>
              <a:t>(</a:t>
            </a:r>
            <a:r>
              <a:rPr lang="de-DE" b="0" i="0" dirty="0">
                <a:solidFill>
                  <a:srgbClr val="212529"/>
                </a:solidFill>
                <a:effectLst/>
                <a:latin typeface="Barlow" panose="00000500000000000000" pitchFamily="2" charset="0"/>
              </a:rPr>
              <a:t>Birgit Giering, Leitung der Arbeitsgruppe bei der Medienberatung NRW)</a:t>
            </a:r>
          </a:p>
          <a:p>
            <a:pPr algn="l">
              <a:buNone/>
            </a:pPr>
            <a:endParaRPr lang="de-DE" sz="2200" b="0" i="0" dirty="0">
              <a:solidFill>
                <a:srgbClr val="212529"/>
              </a:solidFill>
              <a:effectLst/>
              <a:latin typeface="Barlow" panose="00000500000000000000" pitchFamily="2" charset="0"/>
            </a:endParaRPr>
          </a:p>
        </p:txBody>
      </p:sp>
    </p:spTree>
    <p:extLst>
      <p:ext uri="{BB962C8B-B14F-4D97-AF65-F5344CB8AC3E}">
        <p14:creationId xmlns:p14="http://schemas.microsoft.com/office/powerpoint/2010/main" val="41784753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541EF-D64D-5856-334D-CD1FC7184A5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EA8DE74-ED1E-00EF-0E22-B230996B3C27}"/>
              </a:ext>
            </a:extLst>
          </p:cNvPr>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200" b="0" dirty="0"/>
              <a:t>3. </a:t>
            </a:r>
            <a:r>
              <a:rPr lang="de-DE" altLang="de-DE" sz="3000" b="0" dirty="0"/>
              <a:t>Testphase: VR-Brillen zur Berufsorientierung</a:t>
            </a:r>
          </a:p>
        </p:txBody>
      </p:sp>
      <p:sp>
        <p:nvSpPr>
          <p:cNvPr id="3" name="Foliennummernplatzhalter 2">
            <a:extLst>
              <a:ext uri="{FF2B5EF4-FFF2-40B4-BE49-F238E27FC236}">
                <a16:creationId xmlns:a16="http://schemas.microsoft.com/office/drawing/2014/main" id="{C95030E0-FDBD-3ED7-1955-1B8DA61E8F5D}"/>
              </a:ext>
            </a:extLst>
          </p:cNvPr>
          <p:cNvSpPr>
            <a:spLocks noGrp="1"/>
          </p:cNvSpPr>
          <p:nvPr>
            <p:ph type="sldNum" sz="quarter" idx="11"/>
          </p:nvPr>
        </p:nvSpPr>
        <p:spPr/>
        <p:txBody>
          <a:bodyPr/>
          <a:lstStyle/>
          <a:p>
            <a:pPr>
              <a:defRPr/>
            </a:pPr>
            <a:fld id="{4F89CC66-9F40-439B-BB98-F522312BFD76}" type="slidenum">
              <a:rPr lang="de-DE" altLang="de-DE" smtClean="0"/>
              <a:pPr>
                <a:defRPr/>
              </a:pPr>
              <a:t>8</a:t>
            </a:fld>
            <a:endParaRPr lang="de-DE" altLang="de-DE"/>
          </a:p>
        </p:txBody>
      </p:sp>
      <p:pic>
        <p:nvPicPr>
          <p:cNvPr id="6" name="Grafik 5">
            <a:extLst>
              <a:ext uri="{FF2B5EF4-FFF2-40B4-BE49-F238E27FC236}">
                <a16:creationId xmlns:a16="http://schemas.microsoft.com/office/drawing/2014/main" id="{35387E69-E040-7F7B-04E9-5EC7F4384FD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4" name="Textfeld 3">
            <a:extLst>
              <a:ext uri="{FF2B5EF4-FFF2-40B4-BE49-F238E27FC236}">
                <a16:creationId xmlns:a16="http://schemas.microsoft.com/office/drawing/2014/main" id="{0F5F0985-F8A2-1574-AE7D-1D747A485933}"/>
              </a:ext>
            </a:extLst>
          </p:cNvPr>
          <p:cNvSpPr txBox="1"/>
          <p:nvPr/>
        </p:nvSpPr>
        <p:spPr>
          <a:xfrm>
            <a:off x="597899" y="1772816"/>
            <a:ext cx="10070609" cy="4708981"/>
          </a:xfrm>
          <a:prstGeom prst="rect">
            <a:avLst/>
          </a:prstGeom>
          <a:noFill/>
        </p:spPr>
        <p:txBody>
          <a:bodyPr wrap="square" rtlCol="0">
            <a:spAutoFit/>
          </a:bodyPr>
          <a:lstStyle/>
          <a:p>
            <a:pPr algn="l"/>
            <a:endParaRPr lang="de-DE" sz="2200" b="0" i="0" dirty="0">
              <a:solidFill>
                <a:srgbClr val="000000"/>
              </a:solidFill>
              <a:effectLst/>
              <a:latin typeface="var(--bs-body-font-family)"/>
            </a:endParaRPr>
          </a:p>
          <a:p>
            <a:pPr algn="ctr">
              <a:buNone/>
            </a:pPr>
            <a:r>
              <a:rPr lang="de-DE" sz="2200" b="1" dirty="0">
                <a:solidFill>
                  <a:srgbClr val="212529"/>
                </a:solidFill>
                <a:effectLst/>
                <a:latin typeface="Barlow" panose="00000500000000000000" pitchFamily="2" charset="0"/>
              </a:rPr>
              <a:t>„Mit Virtual Reality holen wir die ganze Welt ins Klassenzimmer“</a:t>
            </a:r>
            <a:r>
              <a:rPr lang="de-DE" sz="2200" b="1" dirty="0">
                <a:solidFill>
                  <a:srgbClr val="212529"/>
                </a:solidFill>
                <a:latin typeface="Barlow" panose="00000500000000000000" pitchFamily="2" charset="0"/>
              </a:rPr>
              <a:t> </a:t>
            </a:r>
          </a:p>
          <a:p>
            <a:pPr algn="r">
              <a:buNone/>
            </a:pPr>
            <a:r>
              <a:rPr lang="de-DE" dirty="0">
                <a:solidFill>
                  <a:srgbClr val="212529"/>
                </a:solidFill>
                <a:latin typeface="Barlow" panose="00000500000000000000" pitchFamily="2" charset="0"/>
              </a:rPr>
              <a:t>(</a:t>
            </a:r>
            <a:r>
              <a:rPr lang="de-DE" b="0" i="0" dirty="0">
                <a:solidFill>
                  <a:srgbClr val="212529"/>
                </a:solidFill>
                <a:effectLst/>
                <a:latin typeface="Barlow" panose="00000500000000000000" pitchFamily="2" charset="0"/>
              </a:rPr>
              <a:t>Dorothee Feller, Schulministerin NRW)</a:t>
            </a:r>
          </a:p>
          <a:p>
            <a:pPr algn="r">
              <a:buNone/>
            </a:pPr>
            <a:endParaRPr lang="de-DE" b="0" i="0" dirty="0">
              <a:solidFill>
                <a:srgbClr val="212529"/>
              </a:solidFill>
              <a:effectLst/>
              <a:latin typeface="Barlow" panose="00000500000000000000" pitchFamily="2" charset="0"/>
            </a:endParaRPr>
          </a:p>
          <a:p>
            <a:pPr marL="342900" indent="-342900">
              <a:buFont typeface="Arial" panose="020B0604020202020204" pitchFamily="34" charset="0"/>
              <a:buChar char="•"/>
            </a:pPr>
            <a:r>
              <a:rPr lang="de-DE" sz="2200" dirty="0">
                <a:solidFill>
                  <a:srgbClr val="212529"/>
                </a:solidFill>
                <a:latin typeface="Barlow" panose="00000500000000000000" pitchFamily="2" charset="0"/>
              </a:rPr>
              <a:t>Schulministerium setzt sich dafür ein, dass Kinder und Jugendliche von modernen Lernmethoden profitieren und damit gut auf die Zukunft vorbereitet werden.</a:t>
            </a: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Mit dieser Technologie will </a:t>
            </a:r>
            <a:r>
              <a:rPr lang="de-DE" sz="2200" dirty="0">
                <a:solidFill>
                  <a:srgbClr val="212529"/>
                </a:solidFill>
                <a:latin typeface="Barlow" panose="00000500000000000000" pitchFamily="2" charset="0"/>
              </a:rPr>
              <a:t>Frau Feller ein Lernumfeld schaffen, das Praxisnähe ermöglicht, spannend ist und mit dem wir SchülerInnen motivieren und begeistern wollen.</a:t>
            </a:r>
          </a:p>
          <a:p>
            <a:pPr marL="342900" indent="-342900">
              <a:buFont typeface="Arial" panose="020B0604020202020204" pitchFamily="34" charset="0"/>
              <a:buChar char="•"/>
            </a:pPr>
            <a:r>
              <a:rPr lang="de-DE" sz="2200" b="0" i="0" dirty="0">
                <a:solidFill>
                  <a:srgbClr val="212529"/>
                </a:solidFill>
                <a:effectLst/>
                <a:latin typeface="Barlow" panose="00000500000000000000" pitchFamily="2" charset="0"/>
              </a:rPr>
              <a:t> Berufliche Orientierung ist in NRW ab sofort auch mit Virtual Reality umsetzbar. 360-Grad-Videos sorgen für virtuelle Betriebserkundungen. </a:t>
            </a:r>
          </a:p>
          <a:p>
            <a:pPr algn="l"/>
            <a:endParaRPr lang="de-DE" sz="2200" b="0" i="0" dirty="0">
              <a:solidFill>
                <a:srgbClr val="000000"/>
              </a:solidFill>
              <a:effectLst/>
              <a:latin typeface="var(--bs-body-font-family)"/>
            </a:endParaRPr>
          </a:p>
          <a:p>
            <a:pPr algn="l">
              <a:buNone/>
            </a:pPr>
            <a:endParaRPr lang="de-DE" sz="2200" b="0" i="0" dirty="0">
              <a:solidFill>
                <a:srgbClr val="212529"/>
              </a:solidFill>
              <a:effectLst/>
              <a:latin typeface="Barlow" panose="00000500000000000000" pitchFamily="2" charset="0"/>
            </a:endParaRPr>
          </a:p>
        </p:txBody>
      </p:sp>
    </p:spTree>
    <p:extLst>
      <p:ext uri="{BB962C8B-B14F-4D97-AF65-F5344CB8AC3E}">
        <p14:creationId xmlns:p14="http://schemas.microsoft.com/office/powerpoint/2010/main" val="4050024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4. Handreichung MSB zu Smartphones an Schulen</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9</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pic>
        <p:nvPicPr>
          <p:cNvPr id="4" name="Grafik 3">
            <a:extLst>
              <a:ext uri="{FF2B5EF4-FFF2-40B4-BE49-F238E27FC236}">
                <a16:creationId xmlns:a16="http://schemas.microsoft.com/office/drawing/2014/main" id="{C1645CCC-59DB-ACE1-8234-8594B66AA2FA}"/>
              </a:ext>
            </a:extLst>
          </p:cNvPr>
          <p:cNvPicPr>
            <a:picLocks noChangeAspect="1"/>
          </p:cNvPicPr>
          <p:nvPr/>
        </p:nvPicPr>
        <p:blipFill>
          <a:blip r:embed="rId3"/>
          <a:stretch>
            <a:fillRect/>
          </a:stretch>
        </p:blipFill>
        <p:spPr>
          <a:xfrm>
            <a:off x="724583" y="1996779"/>
            <a:ext cx="5962059" cy="3588970"/>
          </a:xfrm>
          <a:prstGeom prst="rect">
            <a:avLst/>
          </a:prstGeom>
        </p:spPr>
      </p:pic>
      <p:pic>
        <p:nvPicPr>
          <p:cNvPr id="8" name="Grafik 7">
            <a:extLst>
              <a:ext uri="{FF2B5EF4-FFF2-40B4-BE49-F238E27FC236}">
                <a16:creationId xmlns:a16="http://schemas.microsoft.com/office/drawing/2014/main" id="{2786B116-3BCC-35AA-4D64-7E952B98B495}"/>
              </a:ext>
            </a:extLst>
          </p:cNvPr>
          <p:cNvPicPr>
            <a:picLocks noChangeAspect="1"/>
          </p:cNvPicPr>
          <p:nvPr/>
        </p:nvPicPr>
        <p:blipFill>
          <a:blip r:embed="rId4"/>
          <a:stretch>
            <a:fillRect/>
          </a:stretch>
        </p:blipFill>
        <p:spPr>
          <a:xfrm>
            <a:off x="8489472" y="2359043"/>
            <a:ext cx="2864442" cy="2864442"/>
          </a:xfrm>
          <a:prstGeom prst="rect">
            <a:avLst/>
          </a:prstGeom>
        </p:spPr>
      </p:pic>
    </p:spTree>
    <p:extLst>
      <p:ext uri="{BB962C8B-B14F-4D97-AF65-F5344CB8AC3E}">
        <p14:creationId xmlns:p14="http://schemas.microsoft.com/office/powerpoint/2010/main" val="3253938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4. Handreichung MSB zu Smartphones an Schulen</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10</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7" name="Textfeld 6">
            <a:extLst>
              <a:ext uri="{FF2B5EF4-FFF2-40B4-BE49-F238E27FC236}">
                <a16:creationId xmlns:a16="http://schemas.microsoft.com/office/drawing/2014/main" id="{A37E2393-A83C-93DE-D414-3E67D7E1FCF6}"/>
              </a:ext>
            </a:extLst>
          </p:cNvPr>
          <p:cNvSpPr txBox="1"/>
          <p:nvPr/>
        </p:nvSpPr>
        <p:spPr>
          <a:xfrm>
            <a:off x="597899" y="1952836"/>
            <a:ext cx="10570826" cy="4154984"/>
          </a:xfrm>
          <a:prstGeom prst="rect">
            <a:avLst/>
          </a:prstGeom>
          <a:noFill/>
        </p:spPr>
        <p:txBody>
          <a:bodyPr wrap="square">
            <a:spAutoFit/>
          </a:bodyPr>
          <a:lstStyle/>
          <a:p>
            <a:pPr marL="342900" indent="-342900">
              <a:buFont typeface="Arial" panose="020B0604020202020204" pitchFamily="34" charset="0"/>
              <a:buChar char="•"/>
            </a:pPr>
            <a:r>
              <a:rPr lang="de-DE" sz="2200" dirty="0"/>
              <a:t>Es gibt kein landesweites Handyverbot an Schulen </a:t>
            </a:r>
            <a:r>
              <a:rPr lang="de-DE" sz="2200" dirty="0">
                <a:sym typeface="Wingdings" panose="05000000000000000000" pitchFamily="2" charset="2"/>
              </a:rPr>
              <a:t> </a:t>
            </a:r>
            <a:r>
              <a:rPr lang="de-DE" sz="2200" dirty="0"/>
              <a:t>jede Schule soll eigene, passende Regeln entwickeln.</a:t>
            </a:r>
          </a:p>
          <a:p>
            <a:pPr marL="342900" indent="-342900">
              <a:buFont typeface="Arial" panose="020B0604020202020204" pitchFamily="34" charset="0"/>
              <a:buChar char="•"/>
            </a:pPr>
            <a:r>
              <a:rPr lang="de-DE" sz="2200" dirty="0"/>
              <a:t>Die Regeln sollten in einem </a:t>
            </a:r>
            <a:r>
              <a:rPr lang="de-DE" sz="2200" dirty="0" err="1"/>
              <a:t>partizipativen</a:t>
            </a:r>
            <a:r>
              <a:rPr lang="de-DE" sz="2200" dirty="0"/>
              <a:t> Prozess mit Lehrkräften, Schülern und Eltern erarbeitet werden.</a:t>
            </a:r>
          </a:p>
          <a:p>
            <a:pPr lvl="1"/>
            <a:r>
              <a:rPr lang="de-DE" sz="2200" dirty="0">
                <a:sym typeface="Wingdings" panose="05000000000000000000" pitchFamily="2" charset="2"/>
              </a:rPr>
              <a:t> </a:t>
            </a:r>
            <a:r>
              <a:rPr lang="de-DE" sz="2200" dirty="0"/>
              <a:t>Ziel: Ablenkung minimieren, verantwortungsvolles Medienverhalten zu 	fördern und Konflikte vermeiden</a:t>
            </a:r>
          </a:p>
          <a:p>
            <a:pPr marL="342900" indent="-342900">
              <a:buFont typeface="Arial" panose="020B0604020202020204" pitchFamily="34" charset="0"/>
              <a:buChar char="•"/>
            </a:pPr>
            <a:r>
              <a:rPr lang="de-DE" sz="2200" dirty="0"/>
              <a:t>Schulordnung kann Handynutzung regeln, z. B. durch </a:t>
            </a:r>
            <a:r>
              <a:rPr lang="de-DE" sz="2200" dirty="0" err="1"/>
              <a:t>Handygaragen</a:t>
            </a:r>
            <a:r>
              <a:rPr lang="de-DE" sz="2200" dirty="0"/>
              <a:t>, </a:t>
            </a:r>
            <a:r>
              <a:rPr lang="de-DE" sz="2200" dirty="0" err="1"/>
              <a:t>Handyzonen</a:t>
            </a:r>
            <a:r>
              <a:rPr lang="de-DE" sz="2200" dirty="0"/>
              <a:t>, oder klare Verbote in Unterricht und Prüfungen.</a:t>
            </a:r>
          </a:p>
          <a:p>
            <a:pPr marL="342900" indent="-342900">
              <a:buFont typeface="Arial" panose="020B0604020202020204" pitchFamily="34" charset="0"/>
              <a:buChar char="•"/>
            </a:pPr>
            <a:r>
              <a:rPr lang="de-DE" sz="2200" dirty="0"/>
              <a:t>Konsequenzen bei Verstößen sollen gestuft und verhältnismäßig sein – von Ermahnungen, über Wegnahme bis zu Elternkontakten oder Anzeigen.</a:t>
            </a:r>
          </a:p>
          <a:p>
            <a:pPr marL="342900" indent="-342900">
              <a:buFont typeface="Arial" panose="020B0604020202020204" pitchFamily="34" charset="0"/>
              <a:buChar char="•"/>
            </a:pPr>
            <a:r>
              <a:rPr lang="de-DE" sz="2200" dirty="0"/>
              <a:t>Die Regeln müssen transparent kommuniziert, regelmäßig überprüft und ggf. angepasst werden.</a:t>
            </a:r>
          </a:p>
        </p:txBody>
      </p:sp>
    </p:spTree>
    <p:extLst>
      <p:ext uri="{BB962C8B-B14F-4D97-AF65-F5344CB8AC3E}">
        <p14:creationId xmlns:p14="http://schemas.microsoft.com/office/powerpoint/2010/main" val="2448643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4. Handreichung MSB zu Smartphones an Schulen</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11</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7" name="Textfeld 6">
            <a:extLst>
              <a:ext uri="{FF2B5EF4-FFF2-40B4-BE49-F238E27FC236}">
                <a16:creationId xmlns:a16="http://schemas.microsoft.com/office/drawing/2014/main" id="{A37E2393-A83C-93DE-D414-3E67D7E1FCF6}"/>
              </a:ext>
            </a:extLst>
          </p:cNvPr>
          <p:cNvSpPr txBox="1"/>
          <p:nvPr/>
        </p:nvSpPr>
        <p:spPr>
          <a:xfrm>
            <a:off x="780004" y="2415672"/>
            <a:ext cx="11236150" cy="3493264"/>
          </a:xfrm>
          <a:prstGeom prst="rect">
            <a:avLst/>
          </a:prstGeom>
          <a:noFill/>
        </p:spPr>
        <p:txBody>
          <a:bodyPr wrap="square">
            <a:spAutoFit/>
          </a:bodyPr>
          <a:lstStyle/>
          <a:p>
            <a:pPr marL="342900" indent="-342900">
              <a:buFont typeface="Arial" panose="020B0604020202020204" pitchFamily="34" charset="0"/>
              <a:buChar char="•"/>
            </a:pPr>
            <a:r>
              <a:rPr lang="de-DE" sz="2200" b="1" dirty="0"/>
              <a:t>Empfohlene Maßnahmen:</a:t>
            </a:r>
          </a:p>
          <a:p>
            <a:endParaRPr lang="de-DE" sz="2200" b="1" dirty="0"/>
          </a:p>
          <a:p>
            <a:pPr lvl="1"/>
            <a:r>
              <a:rPr lang="de-DE" sz="2200" dirty="0"/>
              <a:t>Bildung einer schulischen Arbeitsgruppe</a:t>
            </a:r>
          </a:p>
          <a:p>
            <a:pPr lvl="1"/>
            <a:r>
              <a:rPr lang="de-DE" sz="2200" dirty="0"/>
              <a:t>Bestandsaufnahme: Wie wird das Handy aktuell genutzt? Wo gibt es Probleme?</a:t>
            </a:r>
          </a:p>
          <a:p>
            <a:pPr lvl="1"/>
            <a:r>
              <a:rPr lang="de-DE" sz="2200" dirty="0"/>
              <a:t>Erarbeitung klarer Regeln für:</a:t>
            </a:r>
          </a:p>
          <a:p>
            <a:pPr marL="1562070" lvl="2" indent="-342900">
              <a:buFont typeface="Arial" panose="020B0604020202020204" pitchFamily="34" charset="0"/>
              <a:buChar char="•"/>
            </a:pPr>
            <a:r>
              <a:rPr lang="de-DE" sz="2200" dirty="0"/>
              <a:t>	Unterricht - Pausen und Freizeit - Prüfungen</a:t>
            </a:r>
          </a:p>
          <a:p>
            <a:pPr marL="1562070" lvl="2" indent="-342900">
              <a:buFont typeface="Arial" panose="020B0604020202020204" pitchFamily="34" charset="0"/>
              <a:buChar char="•"/>
            </a:pPr>
            <a:r>
              <a:rPr lang="de-DE" sz="2200" dirty="0"/>
              <a:t>	Notfälle / Ausnahmeregelungen</a:t>
            </a:r>
          </a:p>
          <a:p>
            <a:pPr marL="1562070" lvl="2" indent="-342900">
              <a:buFont typeface="Arial" panose="020B0604020202020204" pitchFamily="34" charset="0"/>
              <a:buChar char="•"/>
            </a:pPr>
            <a:r>
              <a:rPr lang="de-DE" sz="2200" dirty="0"/>
              <a:t>	Festlegen von Maßnahmen bei Verstößen</a:t>
            </a:r>
          </a:p>
          <a:p>
            <a:pPr lvl="1"/>
            <a:r>
              <a:rPr lang="de-DE" sz="2200" dirty="0"/>
              <a:t>Kommunikation der Regeln / Regelmäßige Evaluation und Anpassung</a:t>
            </a:r>
          </a:p>
          <a:p>
            <a:pPr marL="342900" indent="-342900">
              <a:buFont typeface="Arial" panose="020B0604020202020204" pitchFamily="34" charset="0"/>
              <a:buChar char="•"/>
            </a:pPr>
            <a:endParaRPr lang="de-DE" sz="2300" dirty="0"/>
          </a:p>
        </p:txBody>
      </p:sp>
    </p:spTree>
    <p:extLst>
      <p:ext uri="{BB962C8B-B14F-4D97-AF65-F5344CB8AC3E}">
        <p14:creationId xmlns:p14="http://schemas.microsoft.com/office/powerpoint/2010/main" val="1471753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97899" y="956603"/>
            <a:ext cx="10752931" cy="576263"/>
          </a:xfrm>
        </p:spPr>
        <p:txBody>
          <a:bodyPr/>
          <a:lstStyle/>
          <a:p>
            <a:pPr eaLnBrk="1" hangingPunct="1">
              <a:lnSpc>
                <a:spcPct val="150000"/>
              </a:lnSpc>
              <a:spcBef>
                <a:spcPct val="0"/>
              </a:spcBef>
              <a:defRPr/>
            </a:pPr>
            <a:r>
              <a:rPr lang="de-DE" altLang="de-DE" sz="3000" b="0" dirty="0"/>
              <a:t>5. Austausch &amp; Aktueller Stand Digitalisierung</a:t>
            </a:r>
          </a:p>
        </p:txBody>
      </p:sp>
      <p:sp>
        <p:nvSpPr>
          <p:cNvPr id="3" name="Foliennummernplatzhalter 2"/>
          <p:cNvSpPr>
            <a:spLocks noGrp="1"/>
          </p:cNvSpPr>
          <p:nvPr>
            <p:ph type="sldNum" sz="quarter" idx="11"/>
          </p:nvPr>
        </p:nvSpPr>
        <p:spPr/>
        <p:txBody>
          <a:bodyPr/>
          <a:lstStyle/>
          <a:p>
            <a:pPr>
              <a:defRPr/>
            </a:pPr>
            <a:fld id="{4F89CC66-9F40-439B-BB98-F522312BFD76}" type="slidenum">
              <a:rPr lang="de-DE" altLang="de-DE" smtClean="0"/>
              <a:pPr>
                <a:defRPr/>
              </a:pPr>
              <a:t>12</a:t>
            </a:fld>
            <a:endParaRPr lang="de-DE" altLang="de-DE"/>
          </a:p>
        </p:txBody>
      </p:sp>
      <p:pic>
        <p:nvPicPr>
          <p:cNvPr id="6" name="Grafik 5">
            <a:extLst>
              <a:ext uri="{FF2B5EF4-FFF2-40B4-BE49-F238E27FC236}">
                <a16:creationId xmlns:a16="http://schemas.microsoft.com/office/drawing/2014/main" id="{7D7BF9B6-98B6-8EAE-25F1-B0D9181CEE0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28487" y="20419"/>
            <a:ext cx="2735436" cy="935823"/>
          </a:xfrm>
          <a:prstGeom prst="rect">
            <a:avLst/>
          </a:prstGeom>
        </p:spPr>
      </p:pic>
      <p:sp>
        <p:nvSpPr>
          <p:cNvPr id="7" name="Textfeld 6">
            <a:extLst>
              <a:ext uri="{FF2B5EF4-FFF2-40B4-BE49-F238E27FC236}">
                <a16:creationId xmlns:a16="http://schemas.microsoft.com/office/drawing/2014/main" id="{A37E2393-A83C-93DE-D414-3E67D7E1FCF6}"/>
              </a:ext>
            </a:extLst>
          </p:cNvPr>
          <p:cNvSpPr txBox="1"/>
          <p:nvPr/>
        </p:nvSpPr>
        <p:spPr>
          <a:xfrm>
            <a:off x="780004" y="2132856"/>
            <a:ext cx="11236150" cy="3245825"/>
          </a:xfrm>
          <a:prstGeom prst="rect">
            <a:avLst/>
          </a:prstGeom>
          <a:noFill/>
        </p:spPr>
        <p:txBody>
          <a:bodyPr wrap="square">
            <a:spAutoFit/>
          </a:bodyPr>
          <a:lstStyle/>
          <a:p>
            <a:pPr marL="342900" indent="-342900">
              <a:buFont typeface="Arial" panose="020B0604020202020204" pitchFamily="34" charset="0"/>
              <a:buChar char="•"/>
            </a:pPr>
            <a:r>
              <a:rPr lang="de-DE" sz="2200" b="1" dirty="0"/>
              <a:t>Wie sieht es aus mit…</a:t>
            </a:r>
          </a:p>
          <a:p>
            <a:endParaRPr lang="de-DE" sz="2200" b="1" dirty="0"/>
          </a:p>
          <a:p>
            <a:pPr marL="457200" indent="-457200">
              <a:lnSpc>
                <a:spcPct val="150000"/>
              </a:lnSpc>
              <a:buFont typeface="+mj-lt"/>
              <a:buAutoNum type="arabicPeriod"/>
            </a:pPr>
            <a:r>
              <a:rPr lang="de-DE" sz="2200" dirty="0"/>
              <a:t>Hardware?</a:t>
            </a:r>
          </a:p>
          <a:p>
            <a:pPr marL="457200" indent="-457200">
              <a:lnSpc>
                <a:spcPct val="150000"/>
              </a:lnSpc>
              <a:buFont typeface="+mj-lt"/>
              <a:buAutoNum type="arabicPeriod"/>
            </a:pPr>
            <a:r>
              <a:rPr lang="de-DE" sz="2200" dirty="0"/>
              <a:t>W-LAN / Internet?</a:t>
            </a:r>
          </a:p>
          <a:p>
            <a:pPr marL="457200" indent="-457200">
              <a:lnSpc>
                <a:spcPct val="150000"/>
              </a:lnSpc>
              <a:buFont typeface="+mj-lt"/>
              <a:buAutoNum type="arabicPeriod"/>
            </a:pPr>
            <a:r>
              <a:rPr lang="de-DE" sz="2200" dirty="0"/>
              <a:t>Nutzung im Unterricht?</a:t>
            </a:r>
          </a:p>
          <a:p>
            <a:pPr marL="457200" indent="-457200">
              <a:lnSpc>
                <a:spcPct val="150000"/>
              </a:lnSpc>
              <a:buFont typeface="+mj-lt"/>
              <a:buAutoNum type="arabicPeriod"/>
            </a:pPr>
            <a:r>
              <a:rPr lang="de-DE" sz="2200" dirty="0"/>
              <a:t>Medienkonzept?</a:t>
            </a:r>
          </a:p>
          <a:p>
            <a:pPr marL="457200" indent="-457200">
              <a:lnSpc>
                <a:spcPct val="150000"/>
              </a:lnSpc>
              <a:buFont typeface="+mj-lt"/>
              <a:buAutoNum type="arabicPeriod"/>
            </a:pPr>
            <a:r>
              <a:rPr lang="de-DE" sz="2200" dirty="0"/>
              <a:t>Akzeptanz im Kollegium?</a:t>
            </a:r>
          </a:p>
        </p:txBody>
      </p:sp>
    </p:spTree>
    <p:extLst>
      <p:ext uri="{BB962C8B-B14F-4D97-AF65-F5344CB8AC3E}">
        <p14:creationId xmlns:p14="http://schemas.microsoft.com/office/powerpoint/2010/main" val="9953000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156854-0B24-F6F4-8181-41D4149319BB}"/>
              </a:ext>
            </a:extLst>
          </p:cNvPr>
          <p:cNvSpPr>
            <a:spLocks noGrp="1"/>
          </p:cNvSpPr>
          <p:nvPr>
            <p:ph type="title"/>
          </p:nvPr>
        </p:nvSpPr>
        <p:spPr/>
        <p:txBody>
          <a:bodyPr/>
          <a:lstStyle/>
          <a:p>
            <a:r>
              <a:rPr lang="de-DE" sz="3000" dirty="0"/>
              <a:t>6. Sonstiges</a:t>
            </a:r>
          </a:p>
        </p:txBody>
      </p:sp>
      <p:sp>
        <p:nvSpPr>
          <p:cNvPr id="3" name="Inhaltsplatzhalter 2">
            <a:extLst>
              <a:ext uri="{FF2B5EF4-FFF2-40B4-BE49-F238E27FC236}">
                <a16:creationId xmlns:a16="http://schemas.microsoft.com/office/drawing/2014/main" id="{60D8E01F-D4D3-826F-019E-5163AE9A4FB4}"/>
              </a:ext>
            </a:extLst>
          </p:cNvPr>
          <p:cNvSpPr>
            <a:spLocks noGrp="1"/>
          </p:cNvSpPr>
          <p:nvPr>
            <p:ph idx="1"/>
          </p:nvPr>
        </p:nvSpPr>
        <p:spPr/>
        <p:txBody>
          <a:bodyPr/>
          <a:lstStyle/>
          <a:p>
            <a:r>
              <a:rPr lang="de-DE" sz="2200" dirty="0"/>
              <a:t>Weiterarbeit „kleine </a:t>
            </a:r>
            <a:r>
              <a:rPr lang="de-DE" sz="2200" dirty="0" err="1"/>
              <a:t>DiB</a:t>
            </a:r>
            <a:r>
              <a:rPr lang="de-DE" sz="2200" dirty="0"/>
              <a:t>-Treffen“</a:t>
            </a:r>
          </a:p>
          <a:p>
            <a:endParaRPr lang="de-DE" sz="2200" dirty="0"/>
          </a:p>
          <a:p>
            <a:r>
              <a:rPr lang="de-DE" sz="2200" dirty="0"/>
              <a:t>Wünsche</a:t>
            </a:r>
          </a:p>
          <a:p>
            <a:endParaRPr lang="de-DE" sz="2200" dirty="0"/>
          </a:p>
          <a:p>
            <a:r>
              <a:rPr lang="de-DE" sz="2200" dirty="0"/>
              <a:t>Nächstes „großes“ </a:t>
            </a:r>
            <a:r>
              <a:rPr lang="de-DE" sz="2200" dirty="0" err="1"/>
              <a:t>DiB</a:t>
            </a:r>
            <a:r>
              <a:rPr lang="de-DE" sz="2200" dirty="0"/>
              <a:t>-Treffen: 29.10.2025</a:t>
            </a:r>
          </a:p>
          <a:p>
            <a:endParaRPr lang="de-DE" dirty="0"/>
          </a:p>
        </p:txBody>
      </p:sp>
      <p:sp>
        <p:nvSpPr>
          <p:cNvPr id="4" name="Foliennummernplatzhalter 3">
            <a:extLst>
              <a:ext uri="{FF2B5EF4-FFF2-40B4-BE49-F238E27FC236}">
                <a16:creationId xmlns:a16="http://schemas.microsoft.com/office/drawing/2014/main" id="{FB978B22-ECCA-A255-C1D5-24C19A3887E5}"/>
              </a:ext>
            </a:extLst>
          </p:cNvPr>
          <p:cNvSpPr>
            <a:spLocks noGrp="1"/>
          </p:cNvSpPr>
          <p:nvPr>
            <p:ph type="sldNum" sz="quarter" idx="11"/>
          </p:nvPr>
        </p:nvSpPr>
        <p:spPr/>
        <p:txBody>
          <a:bodyPr/>
          <a:lstStyle/>
          <a:p>
            <a:pPr>
              <a:defRPr/>
            </a:pPr>
            <a:fld id="{4F89CC66-9F40-439B-BB98-F522312BFD76}" type="slidenum">
              <a:rPr lang="de-DE" altLang="de-DE" smtClean="0"/>
              <a:pPr>
                <a:defRPr/>
              </a:pPr>
              <a:t>13</a:t>
            </a:fld>
            <a:endParaRPr lang="de-DE" altLang="de-DE"/>
          </a:p>
        </p:txBody>
      </p:sp>
      <p:sp>
        <p:nvSpPr>
          <p:cNvPr id="8" name="Textfeld 7">
            <a:extLst>
              <a:ext uri="{FF2B5EF4-FFF2-40B4-BE49-F238E27FC236}">
                <a16:creationId xmlns:a16="http://schemas.microsoft.com/office/drawing/2014/main" id="{B8CA3BB3-D559-D3DA-C1F3-4B64F1B86B12}"/>
              </a:ext>
            </a:extLst>
          </p:cNvPr>
          <p:cNvSpPr txBox="1"/>
          <p:nvPr/>
        </p:nvSpPr>
        <p:spPr>
          <a:xfrm>
            <a:off x="7620000" y="2004496"/>
            <a:ext cx="3349314" cy="400110"/>
          </a:xfrm>
          <a:prstGeom prst="rect">
            <a:avLst/>
          </a:prstGeom>
          <a:noFill/>
        </p:spPr>
        <p:txBody>
          <a:bodyPr wrap="square" rtlCol="0">
            <a:spAutoFit/>
          </a:bodyPr>
          <a:lstStyle/>
          <a:p>
            <a:pPr algn="l"/>
            <a:r>
              <a:rPr lang="de-DE" sz="2000" dirty="0"/>
              <a:t>Protokoll und Organisation:</a:t>
            </a:r>
          </a:p>
        </p:txBody>
      </p:sp>
      <p:pic>
        <p:nvPicPr>
          <p:cNvPr id="6" name="Grafik 5">
            <a:extLst>
              <a:ext uri="{FF2B5EF4-FFF2-40B4-BE49-F238E27FC236}">
                <a16:creationId xmlns:a16="http://schemas.microsoft.com/office/drawing/2014/main" id="{FF041171-40F5-87A6-91BE-62DA1A80A264}"/>
              </a:ext>
            </a:extLst>
          </p:cNvPr>
          <p:cNvPicPr>
            <a:picLocks noChangeAspect="1"/>
          </p:cNvPicPr>
          <p:nvPr/>
        </p:nvPicPr>
        <p:blipFill>
          <a:blip r:embed="rId2"/>
          <a:stretch>
            <a:fillRect/>
          </a:stretch>
        </p:blipFill>
        <p:spPr>
          <a:xfrm>
            <a:off x="7888008" y="2742880"/>
            <a:ext cx="2813298" cy="2813298"/>
          </a:xfrm>
          <a:prstGeom prst="rect">
            <a:avLst/>
          </a:prstGeom>
        </p:spPr>
      </p:pic>
    </p:spTree>
    <p:extLst>
      <p:ext uri="{BB962C8B-B14F-4D97-AF65-F5344CB8AC3E}">
        <p14:creationId xmlns:p14="http://schemas.microsoft.com/office/powerpoint/2010/main" val="3475305067"/>
      </p:ext>
    </p:extLst>
  </p:cSld>
  <p:clrMapOvr>
    <a:masterClrMapping/>
  </p:clrMapOvr>
</p:sld>
</file>

<file path=ppt/theme/theme1.xml><?xml version="1.0" encoding="utf-8"?>
<a:theme xmlns:a="http://schemas.openxmlformats.org/drawingml/2006/main" name="vorlage_intranet">
  <a:themeElements>
    <a:clrScheme name="vorlage_intranet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fontScheme name="vorlage_intranet">
      <a:majorFont>
        <a:latin typeface="Arial-BoldMT"/>
        <a:ea typeface=""/>
        <a:cs typeface=""/>
      </a:majorFont>
      <a:minorFont>
        <a:latin typeface="Arial-BoldM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lnDef>
  </a:objectDefaults>
  <a:extraClrSchemeLst>
    <a:extraClrScheme>
      <a:clrScheme name="vorlage_intrane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orlage_intrane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orlage_intrane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orlage_intrane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orlage_intrane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orlage_intrane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orlage_intrane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orlage_intrane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orlage_intrane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orlage_intrane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orlage_intrane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orlage_intrane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vorlage_intranet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itelseite">
  <a:themeElements>
    <a:clrScheme name="Titelseite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fontScheme name="Titelseite">
      <a:majorFont>
        <a:latin typeface="Arial-BoldMT"/>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0" tIns="0" rIns="0" bIns="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a:ln>
              <a:noFill/>
            </a:ln>
            <a:solidFill>
              <a:schemeClr val="tx1"/>
            </a:solidFill>
            <a:effectLst/>
            <a:latin typeface="Arial" pitchFamily="96" charset="0"/>
          </a:defRPr>
        </a:defPPr>
      </a:lstStyle>
    </a:lnDef>
  </a:objectDefaults>
  <a:extraClrSchemeLst>
    <a:extraClrScheme>
      <a:clrScheme name="Titelsei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itelsei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itelsei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itelsei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itelsei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itelsei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itelsei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itelsei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itelsei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itelsei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itelsei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itelsei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Titelseite 13">
        <a:dk1>
          <a:srgbClr val="000000"/>
        </a:dk1>
        <a:lt1>
          <a:srgbClr val="FFFFFF"/>
        </a:lt1>
        <a:dk2>
          <a:srgbClr val="E2001A"/>
        </a:dk2>
        <a:lt2>
          <a:srgbClr val="009036"/>
        </a:lt2>
        <a:accent1>
          <a:srgbClr val="ACACAC"/>
        </a:accent1>
        <a:accent2>
          <a:srgbClr val="F29400"/>
        </a:accent2>
        <a:accent3>
          <a:srgbClr val="FFFFFF"/>
        </a:accent3>
        <a:accent4>
          <a:srgbClr val="000000"/>
        </a:accent4>
        <a:accent5>
          <a:srgbClr val="D2D2D2"/>
        </a:accent5>
        <a:accent6>
          <a:srgbClr val="DB8600"/>
        </a:accent6>
        <a:hlink>
          <a:srgbClr val="B1C800"/>
        </a:hlink>
        <a:folHlink>
          <a:srgbClr val="E7511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vorlage_intranet</Template>
  <TotalTime>0</TotalTime>
  <Words>791</Words>
  <Application>Microsoft Office PowerPoint</Application>
  <PresentationFormat>Breitbild</PresentationFormat>
  <Paragraphs>96</Paragraphs>
  <Slides>13</Slides>
  <Notes>1</Notes>
  <HiddenSlides>0</HiddenSlides>
  <MMClips>0</MMClips>
  <ScaleCrop>false</ScaleCrop>
  <HeadingPairs>
    <vt:vector size="6" baseType="variant">
      <vt:variant>
        <vt:lpstr>Verwendete Schriftarten</vt:lpstr>
      </vt:variant>
      <vt:variant>
        <vt:i4>6</vt:i4>
      </vt:variant>
      <vt:variant>
        <vt:lpstr>Design</vt:lpstr>
      </vt:variant>
      <vt:variant>
        <vt:i4>2</vt:i4>
      </vt:variant>
      <vt:variant>
        <vt:lpstr>Folientitel</vt:lpstr>
      </vt:variant>
      <vt:variant>
        <vt:i4>13</vt:i4>
      </vt:variant>
    </vt:vector>
  </HeadingPairs>
  <TitlesOfParts>
    <vt:vector size="21" baseType="lpstr">
      <vt:lpstr>Arial</vt:lpstr>
      <vt:lpstr>Arial-BoldMT</vt:lpstr>
      <vt:lpstr>Barlow</vt:lpstr>
      <vt:lpstr>Geneva</vt:lpstr>
      <vt:lpstr>var(--bs-body-font-family)</vt:lpstr>
      <vt:lpstr>Wingdings</vt:lpstr>
      <vt:lpstr>vorlage_intranet</vt:lpstr>
      <vt:lpstr>Titelseite</vt:lpstr>
      <vt:lpstr>07.05.2025  1. Regionaltreffen DiB Brilon / Marsberg</vt:lpstr>
      <vt:lpstr>Tagesordnung</vt:lpstr>
      <vt:lpstr>1. Neues aus dem Ministerium</vt:lpstr>
      <vt:lpstr>2. DMP – Wofür steht das Pilotprojekt Digital Making Places?</vt:lpstr>
      <vt:lpstr>2. Der Making-Gedanke: Kreativität &amp; Problemlösung im Fokus</vt:lpstr>
      <vt:lpstr>2. Der Making-Gedanke: Kreativität &amp; Problemlösung im Fokus </vt:lpstr>
      <vt:lpstr>2. DMP – Digital Making Place</vt:lpstr>
      <vt:lpstr>3. Testphase: VR-Brillen zur Berufsorientierung</vt:lpstr>
      <vt:lpstr>4. Handreichung MSB zu Smartphones an Schulen</vt:lpstr>
      <vt:lpstr>4. Handreichung MSB zu Smartphones an Schulen</vt:lpstr>
      <vt:lpstr>4. Handreichung MSB zu Smartphones an Schulen</vt:lpstr>
      <vt:lpstr>5. Austausch &amp; Aktueller Stand Digitalisierung</vt:lpstr>
      <vt:lpstr>6. Sonstiges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Anne Krems</dc:creator>
  <cp:lastModifiedBy>Christian Opfer-Nagel</cp:lastModifiedBy>
  <cp:revision>140</cp:revision>
  <dcterms:created xsi:type="dcterms:W3CDTF">2012-04-05T12:46:17Z</dcterms:created>
  <dcterms:modified xsi:type="dcterms:W3CDTF">2025-05-07T08:47:40Z</dcterms:modified>
</cp:coreProperties>
</file>