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56" r:id="rId5"/>
    <p:sldId id="263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64" r:id="rId15"/>
  </p:sldIdLst>
  <p:sldSz cx="12192000" cy="6858000"/>
  <p:notesSz cx="6858000" cy="9144000"/>
  <p:defaultTextStyle>
    <a:defPPr rtl="0"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28" autoAdjust="0"/>
    <p:restoredTop sz="96357" autoAdjust="0"/>
  </p:normalViewPr>
  <p:slideViewPr>
    <p:cSldViewPr snapToGrid="0">
      <p:cViewPr varScale="1">
        <p:scale>
          <a:sx n="110" d="100"/>
          <a:sy n="110" d="100"/>
        </p:scale>
        <p:origin x="318" y="10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3012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045D6DB-2694-44A4-9FCD-DB42297BCA37}" type="datetime1">
              <a:rPr lang="de-DE" smtClean="0"/>
              <a:t>15.05.2023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1D13D6A-DFDD-4B27-9F53-83C0CD9331E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de-DE" noProof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2B9A182-19DB-40D4-B83D-3F8DED4B1E56}" type="datetime1">
              <a:rPr lang="de-DE" noProof="0" smtClean="0"/>
              <a:t>15.05.2023</a:t>
            </a:fld>
            <a:endParaRPr lang="de-DE" noProof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de-DE" noProof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A1D7B6F-E65C-42E7-86A5-0A01C6C95227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de-DE" noProof="0" smtClean="0"/>
              <a:t>1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0846641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de-DE" noProof="0" smtClean="0"/>
              <a:t>2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47410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de-DE" noProof="0" smtClean="0"/>
              <a:t>11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623627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fik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ihandform: Form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40" name="Freihandform: Form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41" name="Freihandform: Form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6" name="Freihandform: Form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7" name="Freihandform: Form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9" name="Freihandform: Form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6" name="Freihandform: Form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7" name="Freihandform: Form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8" name="Freihandform: Form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9" name="Freihandform: Form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0" name="Freihandform: Form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1" name="Freihandform: Form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2" name="Freihandform: Form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3" name="Freihandform: Form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5" name="Freihandform: Form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3" name="Untertitel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rtlCol="0"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de-DE" noProof="0"/>
              <a:t>MASTER DURCH KLICKEN BEARBEITEN</a:t>
            </a:r>
          </a:p>
        </p:txBody>
      </p:sp>
      <p:sp>
        <p:nvSpPr>
          <p:cNvPr id="42" name="Bildplatzhalt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de-DE" noProof="0"/>
              <a:t>Klicken Sie, um ein Bild hinzuzufügen.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rtlCol="0"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Titel der</a:t>
            </a:r>
            <a:br>
              <a:rPr lang="de-DE" noProof="0"/>
            </a:br>
            <a:r>
              <a:rPr lang="de-DE" noProof="0"/>
              <a:t>Präsentation</a:t>
            </a:r>
          </a:p>
        </p:txBody>
      </p:sp>
      <p:sp>
        <p:nvSpPr>
          <p:cNvPr id="45" name="Textplatzhalt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 rtlCol="0"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de-DE" noProof="0"/>
              <a:t>MONAT</a:t>
            </a:r>
            <a:br>
              <a:rPr lang="de-DE" noProof="0"/>
            </a:br>
            <a:r>
              <a:rPr lang="de-DE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überschrift mit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fik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grpSp>
        <p:nvGrpSpPr>
          <p:cNvPr id="31" name="Grafik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ihandform: Form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3" name="Freihandform: Form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25" name="Grafik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16" name="Bildplatzhalt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de-DE" noProof="0"/>
              <a:t>Klicken Sie, um ein Bild hinzuzufügen.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de-DE" noProof="0"/>
              <a:t>TT.MM.20XX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792283" cy="365125"/>
          </a:xfrm>
        </p:spPr>
        <p:txBody>
          <a:bodyPr rtlCol="0"/>
          <a:lstStyle/>
          <a:p>
            <a:pPr rtl="0"/>
            <a:fld id="{98C0CDE5-970C-4CC4-BF43-0DA127E73E82}" type="slidenum">
              <a:rPr lang="de-DE" noProof="0" smtClean="0"/>
              <a:t>‹Nr.›</a:t>
            </a:fld>
            <a:endParaRPr lang="de-DE" noProof="0" dirty="0"/>
          </a:p>
        </p:txBody>
      </p:sp>
      <p:sp>
        <p:nvSpPr>
          <p:cNvPr id="8" name="Grafik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 rtlCol="0"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Trennlinienfolie</a:t>
            </a:r>
          </a:p>
        </p:txBody>
      </p:sp>
      <p:grpSp>
        <p:nvGrpSpPr>
          <p:cNvPr id="26" name="Grafik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ihandform: Form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8" name="Freihandform: Form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9" name="Freihandform: Form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0" name="Freihandform: Form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fik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ihandform: Form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de-DE" noProof="0"/>
              <a:t>TT.MM.20XX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1225" y="5945824"/>
            <a:ext cx="2865600" cy="365125"/>
          </a:xfrm>
        </p:spPr>
        <p:txBody>
          <a:bodyPr lIns="0" rtlCol="0"/>
          <a:lstStyle/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2" y="5945824"/>
            <a:ext cx="792000" cy="365125"/>
          </a:xfrm>
        </p:spPr>
        <p:txBody>
          <a:bodyPr rtlCol="0"/>
          <a:lstStyle/>
          <a:p>
            <a:pPr rtl="0"/>
            <a:fld id="{98C0CDE5-970C-4CC4-BF43-0DA127E73E82}" type="slidenum">
              <a:rPr lang="de-DE" noProof="0" smtClean="0"/>
              <a:t>‹Nr.›</a:t>
            </a:fld>
            <a:endParaRPr lang="de-DE" noProof="0" dirty="0"/>
          </a:p>
        </p:txBody>
      </p:sp>
      <p:sp>
        <p:nvSpPr>
          <p:cNvPr id="10" name="Grafik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11" name="Grafik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rtlCol="0"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Textlayout 1</a:t>
            </a:r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8990" y="3392622"/>
            <a:ext cx="3913188" cy="2249488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grpSp>
        <p:nvGrpSpPr>
          <p:cNvPr id="19" name="Grafik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ihandform: Form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1" name="Freihandform: Form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2" name="Freihandform: Form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24" name="Bildplatzhalt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de-DE" noProof="0"/>
              <a:t>Klicken Sie, um ein Bild hinzuzufügen.</a:t>
            </a:r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fik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ihandform: Form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de-DE" noProof="0"/>
              <a:t>TT.MM.20XX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2" y="5945824"/>
            <a:ext cx="792000" cy="365125"/>
          </a:xfrm>
        </p:spPr>
        <p:txBody>
          <a:bodyPr rtlCol="0"/>
          <a:lstStyle/>
          <a:p>
            <a:pPr rtl="0"/>
            <a:fld id="{98C0CDE5-970C-4CC4-BF43-0DA127E73E82}" type="slidenum">
              <a:rPr lang="de-DE" noProof="0" smtClean="0"/>
              <a:t>‹Nr.›</a:t>
            </a:fld>
            <a:endParaRPr lang="de-DE" noProof="0"/>
          </a:p>
        </p:txBody>
      </p:sp>
      <p:grpSp>
        <p:nvGrpSpPr>
          <p:cNvPr id="13" name="Gruppieren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fik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12" name="Grafik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16" name="Titel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Textlayout 2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18" name="Textplatzhalt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32841" y="3401290"/>
            <a:ext cx="4347933" cy="69329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20" name="Textplatzhalt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32841" y="4200309"/>
            <a:ext cx="4347933" cy="1408743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grpSp>
        <p:nvGrpSpPr>
          <p:cNvPr id="22" name="Grafik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ihandform: Form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4" name="Freihandform: Form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5" name="Freihandform: Form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27" name="Bildplatzhalt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de-DE" noProof="0"/>
              <a:t>Klicken Sie, um ein Bild hinzuzufügen.</a:t>
            </a:r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 mit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fik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ihandform: Form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0" name="Freihandform: Form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rtlCol="0"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Titel Abschnitt 1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030139" y="3248025"/>
            <a:ext cx="4573338" cy="2311872"/>
          </a:xfrm>
        </p:spPr>
        <p:txBody>
          <a:bodyPr rtlCol="0"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2" y="5945824"/>
            <a:ext cx="792000" cy="365125"/>
          </a:xfrm>
        </p:spPr>
        <p:txBody>
          <a:bodyPr rtlCol="0"/>
          <a:lstStyle/>
          <a:p>
            <a:pPr rtl="0"/>
            <a:fld id="{98C0CDE5-970C-4CC4-BF43-0DA127E73E82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10" name="Grafik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11" name="Grafik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Vergleich</a:t>
            </a:r>
          </a:p>
        </p:txBody>
      </p:sp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rtlCol="0"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Titel Abschnitt 1</a:t>
            </a:r>
          </a:p>
        </p:txBody>
      </p:sp>
      <p:sp>
        <p:nvSpPr>
          <p:cNvPr id="16" name="Inhaltsplatzhalt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6207363" y="3248025"/>
            <a:ext cx="5073411" cy="2311872"/>
          </a:xfrm>
        </p:spPr>
        <p:txBody>
          <a:bodyPr rtlCol="0"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gramm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fik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2" y="5945824"/>
            <a:ext cx="792000" cy="365125"/>
          </a:xfrm>
        </p:spPr>
        <p:txBody>
          <a:bodyPr rtlCol="0"/>
          <a:lstStyle/>
          <a:p>
            <a:pPr rtl="0"/>
            <a:fld id="{98C0CDE5-970C-4CC4-BF43-0DA127E73E82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6" name="Grafik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7" name="Grafik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Diagrammfolie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23" name="Diagrammplatzhalt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 hasCustomPrompt="1"/>
          </p:nvPr>
        </p:nvSpPr>
        <p:spPr>
          <a:xfrm>
            <a:off x="5159375" y="1347788"/>
            <a:ext cx="6121400" cy="4090987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de-DE" noProof="0"/>
              <a:t>Diagramm durch Klicken auf das Symbol hinzufügen</a:t>
            </a:r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n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fik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2" y="5945824"/>
            <a:ext cx="792000" cy="365125"/>
          </a:xfrm>
        </p:spPr>
        <p:txBody>
          <a:bodyPr rtlCol="0"/>
          <a:lstStyle/>
          <a:p>
            <a:pPr rtl="0"/>
            <a:fld id="{98C0CDE5-970C-4CC4-BF43-0DA127E73E82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6" name="Grafik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7" name="Grafik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Tabellenfolie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15" name="Tabellenplatzhalt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 hasCustomPrompt="1"/>
          </p:nvPr>
        </p:nvSpPr>
        <p:spPr>
          <a:xfrm>
            <a:off x="5159375" y="1347788"/>
            <a:ext cx="6121400" cy="4090987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de-DE" noProof="0"/>
              <a:t>Tabelle durch Klicken auf das Symbol hinzufügen</a:t>
            </a:r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fik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ihandform: Form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8" name="Freihandform: Form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2" y="5945824"/>
            <a:ext cx="792000" cy="365125"/>
          </a:xfrm>
        </p:spPr>
        <p:txBody>
          <a:bodyPr rtlCol="0"/>
          <a:lstStyle/>
          <a:p>
            <a:pPr rtl="0"/>
            <a:fld id="{98C0CDE5-970C-4CC4-BF43-0DA127E73E82}" type="slidenum">
              <a:rPr lang="de-DE" noProof="0" smtClean="0"/>
              <a:t>‹Nr.›</a:t>
            </a:fld>
            <a:endParaRPr lang="de-DE" noProof="0"/>
          </a:p>
        </p:txBody>
      </p:sp>
      <p:grpSp>
        <p:nvGrpSpPr>
          <p:cNvPr id="9" name="Grafik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16" name="Textplatzhalt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 rtl="0"/>
            <a:r>
              <a:rPr lang="de-DE" noProof="0"/>
              <a:t>TEXTMASTERFORMATE BEARBEITEN</a:t>
            </a:r>
          </a:p>
        </p:txBody>
      </p:sp>
      <p:sp>
        <p:nvSpPr>
          <p:cNvPr id="20" name="Bildplatzhalt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de-DE" noProof="0"/>
              <a:t>Klicken Sie, um ein Bild hinzuzufügen.</a:t>
            </a:r>
          </a:p>
        </p:txBody>
      </p:sp>
      <p:sp>
        <p:nvSpPr>
          <p:cNvPr id="25" name="Titel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Großes Bild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fik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ihandform: Form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11" name="Freihandform: Form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rtlCol="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2" y="5945824"/>
            <a:ext cx="792000" cy="365125"/>
          </a:xfrm>
        </p:spPr>
        <p:txBody>
          <a:bodyPr rtlCol="0"/>
          <a:lstStyle/>
          <a:p>
            <a:pPr rtl="0"/>
            <a:fld id="{98C0CDE5-970C-4CC4-BF43-0DA127E73E82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13" name="Medienplatzhalt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 hasCustomPrompt="1"/>
          </p:nvPr>
        </p:nvSpPr>
        <p:spPr>
          <a:xfrm>
            <a:off x="1743456" y="1113044"/>
            <a:ext cx="8705088" cy="405079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de-DE" noProof="0"/>
              <a:t>Medien durch Klicken auf das Symbol hinzufügen</a:t>
            </a:r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r>
              <a:rPr lang="de-DE" noProof="0"/>
              <a:t> </a:t>
            </a:r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nkeschön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fik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ihandform: Form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41" name="Freihandform: Form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21" name="Titel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 rtlCol="0"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Vielen Dank!</a:t>
            </a:r>
          </a:p>
        </p:txBody>
      </p:sp>
      <p:grpSp>
        <p:nvGrpSpPr>
          <p:cNvPr id="23" name="Grafik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ihandform: Form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5" name="Freihandform: Form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7" name="Freihandform: Form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30" name="Bildplatzhalt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de-DE" noProof="0"/>
              <a:t>Klicken Sie, um ein Bild hinzuzufügen.</a:t>
            </a:r>
          </a:p>
        </p:txBody>
      </p:sp>
      <p:sp>
        <p:nvSpPr>
          <p:cNvPr id="35" name="Textplatzhalt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 rot="720000">
            <a:off x="8526498" y="4052877"/>
            <a:ext cx="3689627" cy="642938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fik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ihandform: Form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40" name="Freihandform: Form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41" name="Freihandform: Form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6" name="Freihandform: Form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7" name="Freihandform: Form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9" name="Freihandform: Form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6" name="Freihandform: Form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7" name="Freihandform: Form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8" name="Freihandform: Form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9" name="Freihandform: Form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0" name="Freihandform: Form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1" name="Freihandform: Form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2" name="Freihandform: Form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3" name="Freihandform: Form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5" name="Freihandform: Form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rtlCol="0"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Titel der</a:t>
            </a:r>
            <a:br>
              <a:rPr lang="de-DE" noProof="0"/>
            </a:br>
            <a:r>
              <a:rPr lang="de-DE" noProof="0"/>
              <a:t>Präsentation</a:t>
            </a:r>
          </a:p>
        </p:txBody>
      </p:sp>
      <p:sp>
        <p:nvSpPr>
          <p:cNvPr id="23" name="Untertitel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rtlCol="0"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de-DE" noProof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fik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14" name="Freihandform: Form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grpSp>
        <p:nvGrpSpPr>
          <p:cNvPr id="31" name="Grafik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ihandform: Form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3" name="Freihandform: Form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25" name="Grafik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de-DE" noProof="0"/>
              <a:t>TT.MM.20XX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2" y="5945824"/>
            <a:ext cx="792000" cy="365125"/>
          </a:xfrm>
        </p:spPr>
        <p:txBody>
          <a:bodyPr rtlCol="0"/>
          <a:lstStyle/>
          <a:p>
            <a:pPr rtl="0"/>
            <a:fld id="{98C0CDE5-970C-4CC4-BF43-0DA127E73E82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8" name="Grafik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 rtlCol="0"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Trennlinienfolie</a:t>
            </a:r>
          </a:p>
        </p:txBody>
      </p:sp>
      <p:grpSp>
        <p:nvGrpSpPr>
          <p:cNvPr id="26" name="Grafik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ihandform: Form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8" name="Freihandform: Form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9" name="Freihandform: Form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0" name="Freihandform: Form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21" name="Textplatzhalt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3961075" y="3345999"/>
            <a:ext cx="7319700" cy="1500187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fik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ihandform: Form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3" name="Freihandform: Form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25" name="Grafik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de-DE" noProof="0"/>
              <a:t>TT.MM.20XX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2" y="5945824"/>
            <a:ext cx="792000" cy="365125"/>
          </a:xfrm>
        </p:spPr>
        <p:txBody>
          <a:bodyPr rtlCol="0"/>
          <a:lstStyle/>
          <a:p>
            <a:pPr rtl="0"/>
            <a:fld id="{98C0CDE5-970C-4CC4-BF43-0DA127E73E82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8" name="Grafik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grpSp>
        <p:nvGrpSpPr>
          <p:cNvPr id="26" name="Grafik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ihandform: Form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8" name="Freihandform: Form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9" name="Freihandform: Form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0" name="Freihandform: Form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7" name="Titel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de-DE" noProof="0"/>
              <a:t>Titelmasterformat durch Klicken bearbeiten</a:t>
            </a:r>
          </a:p>
        </p:txBody>
      </p:sp>
      <p:sp>
        <p:nvSpPr>
          <p:cNvPr id="22" name="Inhaltsplatzhalt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11225" y="1825625"/>
            <a:ext cx="10442575" cy="4351338"/>
          </a:xfrm>
        </p:spPr>
        <p:txBody>
          <a:bodyPr rtlCol="0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fik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ihandform: Form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3" name="Freihandform: Form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25" name="Grafik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de-DE" noProof="0"/>
              <a:t>TT.MM.20XX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2" y="5945824"/>
            <a:ext cx="792000" cy="365125"/>
          </a:xfrm>
        </p:spPr>
        <p:txBody>
          <a:bodyPr rtlCol="0"/>
          <a:lstStyle/>
          <a:p>
            <a:pPr rtl="0"/>
            <a:fld id="{98C0CDE5-970C-4CC4-BF43-0DA127E73E82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8" name="Grafik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grpSp>
        <p:nvGrpSpPr>
          <p:cNvPr id="26" name="Grafik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ihandform: Form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8" name="Freihandform: Form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9" name="Freihandform: Form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0" name="Freihandform: Form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7" name="Titel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de-DE" noProof="0"/>
              <a:t>Titelmasterformat durch Klicken bearbeiten</a:t>
            </a:r>
          </a:p>
        </p:txBody>
      </p:sp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3976085"/>
          </a:xfrm>
        </p:spPr>
        <p:txBody>
          <a:bodyPr rtlCol="0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18" name="Inhaltsplatzhalt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3976085"/>
          </a:xfrm>
        </p:spPr>
        <p:txBody>
          <a:bodyPr rtlCol="0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fik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ihandform: Form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3" name="Freihandform: Form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25" name="Grafik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de-DE" noProof="0"/>
              <a:t>TT.MM.20XX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2" y="5945824"/>
            <a:ext cx="792000" cy="365125"/>
          </a:xfrm>
        </p:spPr>
        <p:txBody>
          <a:bodyPr rtlCol="0"/>
          <a:lstStyle/>
          <a:p>
            <a:pPr rtl="0"/>
            <a:fld id="{98C0CDE5-970C-4CC4-BF43-0DA127E73E82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8" name="Grafik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grpSp>
        <p:nvGrpSpPr>
          <p:cNvPr id="26" name="Grafik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ihandform: Form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8" name="Freihandform: Form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9" name="Freihandform: Form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0" name="Freihandform: Form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7" name="Titel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de-DE" noProof="0"/>
              <a:t>Titelmasterformat durch Klicken bearbeiten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942689"/>
            <a:ext cx="5157787" cy="562385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18" name="Inhaltsplatzhalt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638097"/>
            <a:ext cx="5157787" cy="3184634"/>
          </a:xfrm>
        </p:spPr>
        <p:txBody>
          <a:bodyPr rtlCol="0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19" name="Textplatzhalt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942689"/>
            <a:ext cx="5183188" cy="562385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20" name="Inhaltsplatzhalt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638097"/>
            <a:ext cx="5183188" cy="3184634"/>
          </a:xfrm>
        </p:spPr>
        <p:txBody>
          <a:bodyPr rtlCol="0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fik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2" y="5945824"/>
            <a:ext cx="792000" cy="365125"/>
          </a:xfrm>
        </p:spPr>
        <p:txBody>
          <a:bodyPr rtlCol="0"/>
          <a:lstStyle/>
          <a:p>
            <a:pPr rtl="0"/>
            <a:fld id="{98C0CDE5-970C-4CC4-BF43-0DA127E73E82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6" name="Grafik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7" name="Grafik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16" name="Inhaltsplatzhalt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0012" y="1347788"/>
            <a:ext cx="6172200" cy="4330539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19" name="Textplatzhalt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rtlCol="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21227985">
            <a:off x="857494" y="721373"/>
            <a:ext cx="3918639" cy="1325563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gramm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fik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ihandform: Form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13" name="Freihandform: Form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2" y="5945824"/>
            <a:ext cx="792000" cy="365125"/>
          </a:xfrm>
        </p:spPr>
        <p:txBody>
          <a:bodyPr rtlCol="0"/>
          <a:lstStyle/>
          <a:p>
            <a:pPr rtl="0"/>
            <a:fld id="{98C0CDE5-970C-4CC4-BF43-0DA127E73E82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6" name="Grafik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7" name="Grafik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17" name="Bildplatzhalt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5183188" y="1347788"/>
            <a:ext cx="6172200" cy="4330539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de-DE" noProof="0"/>
              <a:t>Klicken Sie, um ein Bild hinzuzufügen.</a:t>
            </a:r>
          </a:p>
        </p:txBody>
      </p:sp>
      <p:sp>
        <p:nvSpPr>
          <p:cNvPr id="18" name="Textplatzhalt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rtlCol="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21228869">
            <a:off x="857652" y="725128"/>
            <a:ext cx="3833278" cy="1325563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fik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ihandform: Form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3" name="Freihandform: Form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25" name="Grafik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de-DE" noProof="0"/>
              <a:t>TT.MM.20XX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2" y="5945824"/>
            <a:ext cx="792000" cy="365125"/>
          </a:xfrm>
        </p:spPr>
        <p:txBody>
          <a:bodyPr rtlCol="0"/>
          <a:lstStyle/>
          <a:p>
            <a:pPr rtl="0"/>
            <a:fld id="{98C0CDE5-970C-4CC4-BF43-0DA127E73E82}" type="slidenum">
              <a:rPr lang="de-DE" noProof="0" smtClean="0"/>
              <a:t>‹Nr.›</a:t>
            </a:fld>
            <a:endParaRPr lang="de-DE" noProof="0"/>
          </a:p>
        </p:txBody>
      </p:sp>
      <p:sp>
        <p:nvSpPr>
          <p:cNvPr id="8" name="Grafik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grpSp>
        <p:nvGrpSpPr>
          <p:cNvPr id="26" name="Grafik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ihandform: Form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8" name="Freihandform: Form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9" name="Freihandform: Form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0" name="Freihandform: Form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7" name="Titel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de-DE" noProof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fik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ihandform: Form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3" name="Freihandform: Form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de-DE" noProof="0"/>
              <a:t>TT.MM.20XX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2" y="5945824"/>
            <a:ext cx="792000" cy="365125"/>
          </a:xfrm>
        </p:spPr>
        <p:txBody>
          <a:bodyPr rtlCol="0"/>
          <a:lstStyle/>
          <a:p>
            <a:pPr rtl="0"/>
            <a:fld id="{98C0CDE5-970C-4CC4-BF43-0DA127E73E82}" type="slidenum">
              <a:rPr lang="de-DE" noProof="0" smtClean="0"/>
              <a:t>‹Nr.›</a:t>
            </a:fld>
            <a:endParaRPr lang="de-DE" noProof="0"/>
          </a:p>
        </p:txBody>
      </p:sp>
      <p:grpSp>
        <p:nvGrpSpPr>
          <p:cNvPr id="26" name="Grafik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ihandform: Form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8" name="Freihandform: Form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29" name="Freihandform: Form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  <p:sp>
          <p:nvSpPr>
            <p:cNvPr id="30" name="Freihandform: Form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de-DE" noProof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el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fik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sp>
        <p:nvSpPr>
          <p:cNvPr id="23" name="Textplatzhalt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1</a:t>
            </a:r>
          </a:p>
        </p:txBody>
      </p:sp>
      <p:sp>
        <p:nvSpPr>
          <p:cNvPr id="26" name="Textplatzhalt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85863" y="2088090"/>
            <a:ext cx="3103110" cy="800100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33" name="Textplatzhalt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2</a:t>
            </a:r>
          </a:p>
        </p:txBody>
      </p:sp>
      <p:sp>
        <p:nvSpPr>
          <p:cNvPr id="34" name="Textplatzhalt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49603" y="2088090"/>
            <a:ext cx="2243918" cy="800100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37" name="Textplatzhalt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3</a:t>
            </a:r>
          </a:p>
        </p:txBody>
      </p:sp>
      <p:sp>
        <p:nvSpPr>
          <p:cNvPr id="38" name="Textplatzhalt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435716" y="2105869"/>
            <a:ext cx="2959116" cy="800100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0" name="Textplatzhalt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91723" y="294357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3" name="Textplatzhalt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590348" y="294357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5" name="Textplatzhalt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794793" y="294357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6" name="Textplatzhalt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876955" y="2942030"/>
            <a:ext cx="3517877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8" name="Textplatzhalt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91722" y="5607548"/>
            <a:ext cx="3397251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9" name="Textplatzhalt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794792" y="4909834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50" name="Textplatzhalt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890713" y="4909834"/>
            <a:ext cx="2692939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55" name="Bildplatzhalt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 hasCustomPrompt="1"/>
          </p:nvPr>
        </p:nvSpPr>
        <p:spPr>
          <a:xfrm>
            <a:off x="891723" y="3816446"/>
            <a:ext cx="1636776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de-DE" noProof="0"/>
              <a:t>Klicken Sie, um ein Bild hinzuzufügen.</a:t>
            </a:r>
          </a:p>
        </p:txBody>
      </p:sp>
      <p:sp>
        <p:nvSpPr>
          <p:cNvPr id="56" name="Bildplatzhalt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2590348" y="3816446"/>
            <a:ext cx="1636776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de-DE" noProof="0"/>
              <a:t>Klicken Sie, um ein Bild hinzuzufügen.</a:t>
            </a:r>
          </a:p>
        </p:txBody>
      </p:sp>
      <p:sp>
        <p:nvSpPr>
          <p:cNvPr id="57" name="Bildplatzhalt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4794793" y="3816446"/>
            <a:ext cx="2048256" cy="896112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de-DE" noProof="0"/>
              <a:t>Klicken Sie, um ein Bild hinzuzufügen.</a:t>
            </a:r>
          </a:p>
        </p:txBody>
      </p:sp>
      <p:sp>
        <p:nvSpPr>
          <p:cNvPr id="58" name="Bildplatzhalt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7876955" y="3864572"/>
            <a:ext cx="1481328" cy="75895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de-DE" noProof="0"/>
              <a:t>Klicken Sie, um ein Bild hinzuzufügen.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So verwenden Sie diese Vorlage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pPr rtl="0"/>
            <a:r>
              <a:rPr lang="de-DE" noProof="0"/>
              <a:t>TT.MM.20XX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6" y="5945824"/>
            <a:ext cx="2864362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pPr rtl="0"/>
            <a:r>
              <a:rPr lang="de-DE" noProof="0"/>
              <a:t>FUSSZEILE HINZUFÜGEN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2" y="5945824"/>
            <a:ext cx="79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fld id="{98C0CDE5-970C-4CC4-BF43-0DA127E73E82}" type="slidenum">
              <a:rPr lang="de-DE" noProof="0" smtClean="0"/>
              <a:pPr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68" r:id="rId19"/>
    <p:sldLayoutId id="2147483660" r:id="rId2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74" userDrawn="1">
          <p15:clr>
            <a:srgbClr val="F26B43"/>
          </p15:clr>
        </p15:guide>
        <p15:guide id="4" pos="7106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  <p15:guide id="6" pos="3250" userDrawn="1">
          <p15:clr>
            <a:srgbClr val="F26B43"/>
          </p15:clr>
        </p15:guide>
        <p15:guide id="7" pos="443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platzhalter 8" descr="Kinder auf Schreibtisch, die ein Notizbuch ansehen">
            <a:extLst>
              <a:ext uri="{FF2B5EF4-FFF2-40B4-BE49-F238E27FC236}">
                <a16:creationId xmlns:a16="http://schemas.microsoft.com/office/drawing/2014/main" id="{F1EACC03-9DC7-4C77-9BAE-11CBF767B58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sp>
        <p:nvSpPr>
          <p:cNvPr id="7" name="Textplatzhalt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 rot="720000">
            <a:off x="9290124" y="575881"/>
            <a:ext cx="1909963" cy="858837"/>
          </a:xfrm>
        </p:spPr>
        <p:txBody>
          <a:bodyPr rtlCol="0">
            <a:normAutofit lnSpcReduction="10000"/>
          </a:bodyPr>
          <a:lstStyle/>
          <a:p>
            <a:pPr rtl="0"/>
            <a:r>
              <a:rPr lang="de-DE" dirty="0"/>
              <a:t>15. Mai</a:t>
            </a:r>
          </a:p>
          <a:p>
            <a:pPr rtl="0"/>
            <a:r>
              <a:rPr lang="de-DE" dirty="0"/>
              <a:t>2023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de-DE" dirty="0"/>
              <a:t>Grundschule Büttenberg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92500"/>
          </a:bodyPr>
          <a:lstStyle/>
          <a:p>
            <a:pPr rtl="0"/>
            <a:r>
              <a:rPr lang="de-DE" dirty="0"/>
              <a:t>Informationen für die Eltern der Schulanfänger 2023</a:t>
            </a:r>
          </a:p>
        </p:txBody>
      </p:sp>
    </p:spTree>
    <p:extLst>
      <p:ext uri="{BB962C8B-B14F-4D97-AF65-F5344CB8AC3E}">
        <p14:creationId xmlns:p14="http://schemas.microsoft.com/office/powerpoint/2010/main" val="3997746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de-DE" smtClean="0"/>
              <a:t>2</a:t>
            </a:fld>
            <a:endParaRPr lang="de-DE"/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7849655F-BA8C-4AAA-A973-548EFE94ECD0}"/>
              </a:ext>
            </a:extLst>
          </p:cNvPr>
          <p:cNvSpPr txBox="1">
            <a:spLocks/>
          </p:cNvSpPr>
          <p:nvPr/>
        </p:nvSpPr>
        <p:spPr>
          <a:xfrm rot="19779263">
            <a:off x="75491" y="1321801"/>
            <a:ext cx="4116290" cy="799459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de-DE" sz="4000" dirty="0"/>
              <a:t>Tagesordnung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1A3F4BF6-845E-4924-96D9-6EB3BE52F65C}"/>
              </a:ext>
            </a:extLst>
          </p:cNvPr>
          <p:cNvSpPr txBox="1"/>
          <p:nvPr/>
        </p:nvSpPr>
        <p:spPr>
          <a:xfrm>
            <a:off x="2133636" y="2335495"/>
            <a:ext cx="8163303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de-DE" sz="2400" b="1" dirty="0"/>
              <a:t>Informationen des </a:t>
            </a:r>
            <a:r>
              <a:rPr lang="de-DE" sz="2400" b="1" dirty="0" err="1"/>
              <a:t>Gesundheitamtes</a:t>
            </a:r>
            <a:r>
              <a:rPr lang="de-DE" sz="2400" b="1" dirty="0"/>
              <a:t> zur Fluoridierung während der Grundschulzeit</a:t>
            </a:r>
          </a:p>
          <a:p>
            <a:pPr marL="342900" indent="-342900">
              <a:buAutoNum type="arabicPeriod"/>
            </a:pPr>
            <a:r>
              <a:rPr lang="de-DE" sz="2400" b="1" dirty="0"/>
              <a:t>Informationen zum guten Lernen und Arbeiten (Frau Taler)</a:t>
            </a:r>
          </a:p>
          <a:p>
            <a:pPr marL="342900" indent="-342900">
              <a:buAutoNum type="arabicPeriod"/>
            </a:pPr>
            <a:r>
              <a:rPr lang="de-DE" sz="2400" b="1" dirty="0"/>
              <a:t>Informationen zur Schule und den ausgeteilten Informationen und Abfragen</a:t>
            </a:r>
          </a:p>
          <a:p>
            <a:pPr marL="342900" indent="-342900">
              <a:buAutoNum type="arabicPeriod"/>
            </a:pPr>
            <a:r>
              <a:rPr lang="de-DE" sz="2400" b="1" dirty="0"/>
              <a:t>Einschulungsplanung Tag und Uhrzeiten</a:t>
            </a:r>
          </a:p>
          <a:p>
            <a:pPr marL="342900" indent="-342900">
              <a:buAutoNum type="arabicPeriod"/>
            </a:pPr>
            <a:r>
              <a:rPr lang="de-DE" sz="2400" b="1" dirty="0"/>
              <a:t>Ihre Fragen </a:t>
            </a:r>
          </a:p>
          <a:p>
            <a:pPr marL="342900" indent="-342900">
              <a:buAutoNum type="arabicPeriod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389662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693C6113-622D-458F-8396-01150750E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8030" y="2442380"/>
            <a:ext cx="3913632" cy="2156124"/>
          </a:xfrm>
        </p:spPr>
        <p:txBody>
          <a:bodyPr>
            <a:normAutofit/>
          </a:bodyPr>
          <a:lstStyle/>
          <a:p>
            <a:r>
              <a:rPr lang="de-DE" dirty="0"/>
              <a:t>Ermutigen bedeutet unterstützen, trösten und stärken. Aber immer ehrlich bleiben!</a:t>
            </a:r>
          </a:p>
          <a:p>
            <a:r>
              <a:rPr lang="de-DE" dirty="0"/>
              <a:t>Ermutigende Kritik führt weiter – unreflektiertes und unangebrachtes Loben schadet.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7AF5D3C-41AD-4F05-86FD-BE6201F48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de-DE" noProof="0" smtClean="0"/>
              <a:t>3</a:t>
            </a:fld>
            <a:endParaRPr lang="de-DE" noProof="0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BF14E342-2D9D-42AF-A0D2-CC07E692F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Kinder ermutigen</a:t>
            </a:r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C293A1BA-0AB1-4E7E-8DE9-F06B650459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944917">
            <a:off x="6157840" y="890456"/>
            <a:ext cx="5031877" cy="3991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399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693C6113-622D-458F-8396-01150750E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8031" y="3041488"/>
            <a:ext cx="3913632" cy="1705550"/>
          </a:xfrm>
        </p:spPr>
        <p:txBody>
          <a:bodyPr/>
          <a:lstStyle/>
          <a:p>
            <a:r>
              <a:rPr lang="de-DE" dirty="0"/>
              <a:t>Selbst Erfahrungen sammeln führt zu Lernzuwachs!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7AF5D3C-41AD-4F05-86FD-BE6201F48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de-DE" noProof="0" smtClean="0"/>
              <a:t>4</a:t>
            </a:fld>
            <a:endParaRPr lang="de-DE" noProof="0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BF14E342-2D9D-42AF-A0D2-CC07E692F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700433" y="1067648"/>
            <a:ext cx="3933620" cy="734415"/>
          </a:xfrm>
        </p:spPr>
        <p:txBody>
          <a:bodyPr>
            <a:noAutofit/>
          </a:bodyPr>
          <a:lstStyle/>
          <a:p>
            <a:r>
              <a:rPr lang="de-DE" sz="3200" dirty="0"/>
              <a:t>Kinder aktiv werden lassen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81E95FB7-7C10-43F1-B386-679BFBCF8A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29492">
            <a:off x="6582070" y="223035"/>
            <a:ext cx="3988841" cy="540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271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693C6113-622D-458F-8396-01150750E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8030" y="2442380"/>
            <a:ext cx="3913632" cy="3044020"/>
          </a:xfrm>
        </p:spPr>
        <p:txBody>
          <a:bodyPr/>
          <a:lstStyle/>
          <a:p>
            <a:r>
              <a:rPr lang="de-DE" dirty="0"/>
              <a:t>Kinder lernen durch aktives Handeln.</a:t>
            </a:r>
          </a:p>
          <a:p>
            <a:r>
              <a:rPr lang="de-DE" dirty="0"/>
              <a:t>Bildschirmzeit verringert die aktive Lernzeit der Kinder.</a:t>
            </a:r>
          </a:p>
          <a:p>
            <a:r>
              <a:rPr lang="de-DE" dirty="0"/>
              <a:t>Deshalb begrenzen Sie die Bildschirmzeit, wie von Experten empfohlen.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7AF5D3C-41AD-4F05-86FD-BE6201F48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de-DE" noProof="0" smtClean="0"/>
              <a:t>5</a:t>
            </a:fld>
            <a:endParaRPr lang="de-DE" noProof="0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BF14E342-2D9D-42AF-A0D2-CC07E692F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Bildschirmzeit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8546E2D-A179-4A54-8A00-970C1DF5F1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42788">
            <a:off x="6748068" y="297829"/>
            <a:ext cx="3935687" cy="5360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481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693C6113-622D-458F-8396-01150750E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8030" y="2442380"/>
            <a:ext cx="3913632" cy="3335568"/>
          </a:xfrm>
        </p:spPr>
        <p:txBody>
          <a:bodyPr/>
          <a:lstStyle/>
          <a:p>
            <a:r>
              <a:rPr lang="de-DE" dirty="0"/>
              <a:t>Lassen Sie Kinder alltägliche Dinge im Haushalt erledigen. </a:t>
            </a:r>
          </a:p>
          <a:p>
            <a:r>
              <a:rPr lang="de-DE" dirty="0"/>
              <a:t>So fördern Sie Ihre Kinder nebenher sprachlich, mathematisch und motorisch.</a:t>
            </a:r>
          </a:p>
          <a:p>
            <a:r>
              <a:rPr lang="de-DE" dirty="0"/>
              <a:t>Wir wissen, dass Sie alles viel schneller erledigen können – nehmen sie sich trotzdem Zeit für diese Förderung.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7AF5D3C-41AD-4F05-86FD-BE6201F48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de-DE" noProof="0" smtClean="0"/>
              <a:t>6</a:t>
            </a:fld>
            <a:endParaRPr lang="de-DE" noProof="0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BF14E342-2D9D-42AF-A0D2-CC07E692F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sz="2800" dirty="0"/>
              <a:t>Aufgaben für Vorschulkinder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8B11D0C6-9564-48BA-9BB9-E69369CC3B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71857">
            <a:off x="6714855" y="370102"/>
            <a:ext cx="3915032" cy="523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252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693C6113-622D-458F-8396-01150750E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1525" y="2986862"/>
            <a:ext cx="3913632" cy="1983847"/>
          </a:xfrm>
        </p:spPr>
        <p:txBody>
          <a:bodyPr/>
          <a:lstStyle/>
          <a:p>
            <a:r>
              <a:rPr lang="de-DE" dirty="0"/>
              <a:t>Bedenken Sie immer, wie lange ihr Kind sich auf eine Sache wirklich intensiv konzentrieren kann.</a:t>
            </a:r>
          </a:p>
          <a:p>
            <a:r>
              <a:rPr lang="de-DE" dirty="0"/>
              <a:t>Überfordern Sie ihr Kind nicht!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7AF5D3C-41AD-4F05-86FD-BE6201F48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de-DE" noProof="0" smtClean="0"/>
              <a:t>7</a:t>
            </a:fld>
            <a:endParaRPr lang="de-DE" noProof="0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BF14E342-2D9D-42AF-A0D2-CC07E692F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5544" y="1003100"/>
            <a:ext cx="4944645" cy="734415"/>
          </a:xfrm>
        </p:spPr>
        <p:txBody>
          <a:bodyPr>
            <a:noAutofit/>
          </a:bodyPr>
          <a:lstStyle/>
          <a:p>
            <a:r>
              <a:rPr lang="de-DE" sz="3200" dirty="0"/>
              <a:t>Konzentrationsfähigkeit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4C8A3EC0-1CF8-4392-B1B3-5FD1F2D4BE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04330">
            <a:off x="6702607" y="377353"/>
            <a:ext cx="3971762" cy="521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005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247E77AC-AF1F-4C65-A8E3-634CDC303B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8030" y="2442379"/>
            <a:ext cx="3913632" cy="3282559"/>
          </a:xfrm>
        </p:spPr>
        <p:txBody>
          <a:bodyPr/>
          <a:lstStyle/>
          <a:p>
            <a:r>
              <a:rPr lang="de-DE" dirty="0"/>
              <a:t>Pausen während der Arbeit sind wichtig, denn sie erhöhen die Leistungsfähigkeit.</a:t>
            </a:r>
          </a:p>
          <a:p>
            <a:r>
              <a:rPr lang="de-DE" dirty="0"/>
              <a:t>Hier finden Sie viele kleine sinnvolle Unterbrechungen.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468233D-0521-4DBC-B84B-2AF447FD6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de-DE" noProof="0" smtClean="0"/>
              <a:t>8</a:t>
            </a:fld>
            <a:endParaRPr lang="de-DE" noProof="0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06C6DC44-6B71-4BDD-81A4-99CC8D2B8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19180">
            <a:off x="158672" y="1155730"/>
            <a:ext cx="4536815" cy="734415"/>
          </a:xfrm>
        </p:spPr>
        <p:txBody>
          <a:bodyPr>
            <a:noAutofit/>
          </a:bodyPr>
          <a:lstStyle/>
          <a:p>
            <a:r>
              <a:rPr lang="de-DE" sz="3200" dirty="0"/>
              <a:t>Bewegungspausen sind wichtig!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1090C983-E448-4409-A7FA-4EF891EF24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23704">
            <a:off x="6747006" y="237040"/>
            <a:ext cx="3899703" cy="5360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6562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247E77AC-AF1F-4C65-A8E3-634CDC303B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8030" y="1992618"/>
            <a:ext cx="3913632" cy="4865382"/>
          </a:xfrm>
        </p:spPr>
        <p:txBody>
          <a:bodyPr>
            <a:normAutofit fontScale="92500" lnSpcReduction="10000"/>
          </a:bodyPr>
          <a:lstStyle/>
          <a:p>
            <a:r>
              <a:rPr lang="de-DE" dirty="0"/>
              <a:t>Ihr Kind braucht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700" dirty="0"/>
              <a:t>Geduld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700" dirty="0"/>
              <a:t>Ruhe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700" dirty="0"/>
              <a:t>Kuscheln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700" dirty="0"/>
              <a:t>Bewegung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700" dirty="0"/>
              <a:t>Natur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700" dirty="0"/>
              <a:t>Verständnis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700" dirty="0"/>
              <a:t>Freie Zeit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700" dirty="0"/>
              <a:t>Zuhören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700" dirty="0"/>
              <a:t>Spielen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700" dirty="0"/>
              <a:t>Nähe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700" dirty="0"/>
              <a:t>Struktur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700" dirty="0"/>
              <a:t>Vertrauen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1700" dirty="0"/>
              <a:t>Frische Luft</a:t>
            </a:r>
          </a:p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468233D-0521-4DBC-B84B-2AF447FD6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de-DE" noProof="0" smtClean="0"/>
              <a:t>9</a:t>
            </a:fld>
            <a:endParaRPr lang="de-DE" noProof="0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06C6DC44-6B71-4BDD-81A4-99CC8D2B8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85307" y="1014753"/>
            <a:ext cx="4696513" cy="734415"/>
          </a:xfrm>
        </p:spPr>
        <p:txBody>
          <a:bodyPr>
            <a:noAutofit/>
          </a:bodyPr>
          <a:lstStyle/>
          <a:p>
            <a:r>
              <a:rPr lang="de-DE" sz="2800" dirty="0"/>
              <a:t>Tun Sie Gutes für Ihr Schulanfängerkind.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96672A9F-601A-4E9E-B7E3-09D35A6B61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71587">
            <a:off x="6694272" y="295274"/>
            <a:ext cx="4049606" cy="528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8983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247E77AC-AF1F-4C65-A8E3-634CDC303B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8030" y="2442379"/>
            <a:ext cx="3913632" cy="3868569"/>
          </a:xfrm>
        </p:spPr>
        <p:txBody>
          <a:bodyPr/>
          <a:lstStyle/>
          <a:p>
            <a:r>
              <a:rPr lang="de-DE" dirty="0"/>
              <a:t>Bitte lesen Sie die teilweise umfangreichen Informationen in Ruhe. </a:t>
            </a:r>
          </a:p>
          <a:p>
            <a:r>
              <a:rPr lang="de-DE" dirty="0"/>
              <a:t>Geben Sie Abfragen bis zur Einschulung ab.</a:t>
            </a:r>
          </a:p>
          <a:p>
            <a:r>
              <a:rPr lang="de-DE" dirty="0"/>
              <a:t>Es werden noch weitere Infos auf Papier oder per Mail folgen.</a:t>
            </a:r>
          </a:p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468233D-0521-4DBC-B84B-2AF447FD6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C0CDE5-970C-4CC4-BF43-0DA127E73E82}" type="slidenum">
              <a:rPr lang="de-DE" noProof="0" smtClean="0"/>
              <a:t>10</a:t>
            </a:fld>
            <a:endParaRPr lang="de-DE" noProof="0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06C6DC44-6B71-4BDD-81A4-99CC8D2B8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Informationen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7CFDC5FC-B1DF-41AC-893E-7A9326B665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34626">
            <a:off x="6480846" y="531534"/>
            <a:ext cx="4485559" cy="4870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6995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4AA4C6-BA7F-40BC-AD51-EFDDDBEA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de-DE"/>
              <a:t>Vielen Dank!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155FC3B-DD33-4B9A-A5EB-A2301786CE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r>
              <a:rPr lang="de-DE" dirty="0"/>
              <a:t>Das Team der GS Büttenberg</a:t>
            </a:r>
          </a:p>
        </p:txBody>
      </p:sp>
      <p:pic>
        <p:nvPicPr>
          <p:cNvPr id="7" name="Bildplatzhalter 6" descr="Junge mit rotem Rucksack">
            <a:extLst>
              <a:ext uri="{FF2B5EF4-FFF2-40B4-BE49-F238E27FC236}">
                <a16:creationId xmlns:a16="http://schemas.microsoft.com/office/drawing/2014/main" id="{10962572-14B4-44BB-89AB-9ADA56D6B40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l="17932" t="26156" r="14038" b="34430"/>
          <a:stretch/>
        </p:blipFill>
        <p:spPr>
          <a:xfrm>
            <a:off x="-1600" y="1096296"/>
            <a:ext cx="6052552" cy="5259842"/>
          </a:xfrm>
        </p:spPr>
      </p:pic>
    </p:spTree>
    <p:extLst>
      <p:ext uri="{BB962C8B-B14F-4D97-AF65-F5344CB8AC3E}">
        <p14:creationId xmlns:p14="http://schemas.microsoft.com/office/powerpoint/2010/main" val="19233315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30478487_TF66931380" id="{0E288AE8-CDD4-4BB6-B10D-AAE3B6EA5A50}" vid="{FE330AAB-4D02-4DD2-AF9A-3F23B2C27D3A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2F2E390-9EA7-455D-AC1E-A444746248A2}">
  <ds:schemaRefs>
    <ds:schemaRef ds:uri="http://purl.org/dc/elements/1.1/"/>
    <ds:schemaRef ds:uri="http://schemas.microsoft.com/office/2006/metadata/properties"/>
    <ds:schemaRef ds:uri="16c05727-aa75-4e4a-9b5f-8a80a1165891"/>
    <ds:schemaRef ds:uri="http://schemas.microsoft.com/office/infopath/2007/PartnerControls"/>
    <ds:schemaRef ds:uri="http://purl.org/dc/terms/"/>
    <ds:schemaRef ds:uri="71af3243-3dd4-4a8d-8c0d-dd76da1f02a5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3EDE487-EF5C-4E3A-89EA-C4A4C06ADA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CE4DFFA-4044-499B-B253-CECDC4E80F8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279</Words>
  <Application>Microsoft Office PowerPoint</Application>
  <PresentationFormat>Breitbild</PresentationFormat>
  <Paragraphs>62</Paragraphs>
  <Slides>11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6" baseType="lpstr">
      <vt:lpstr>Arial</vt:lpstr>
      <vt:lpstr>Calibri</vt:lpstr>
      <vt:lpstr>Comic Sans MS</vt:lpstr>
      <vt:lpstr>Franklin Gothic Book</vt:lpstr>
      <vt:lpstr>Office-Design</vt:lpstr>
      <vt:lpstr>Grundschule Büttenberg</vt:lpstr>
      <vt:lpstr>PowerPoint-Präsentation</vt:lpstr>
      <vt:lpstr>Kinder ermutigen</vt:lpstr>
      <vt:lpstr>Kinder aktiv werden lassen</vt:lpstr>
      <vt:lpstr>Bildschirmzeit</vt:lpstr>
      <vt:lpstr>Aufgaben für Vorschulkinder</vt:lpstr>
      <vt:lpstr>Konzentrationsfähigkeit</vt:lpstr>
      <vt:lpstr>Bewegungspausen sind wichtig!</vt:lpstr>
      <vt:lpstr>Tun Sie Gutes für Ihr Schulanfängerkind.</vt:lpstr>
      <vt:lpstr>Informationen</vt:lpstr>
      <vt:lpstr>Vielen Dank!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2019-02-13T05:57:37Z</dcterms:created>
  <dcterms:modified xsi:type="dcterms:W3CDTF">2023-05-15T09:48:59Z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