
<file path=[Content_Types].xml><?xml version="1.0" encoding="utf-8"?>
<Types xmlns="http://schemas.openxmlformats.org/package/2006/content-types">
  <Default Extension="jpeg" ContentType="image/jpeg"/>
  <Default Extension="mov" ContentType="video/quicktime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74" r:id="rId8"/>
    <p:sldId id="275" r:id="rId9"/>
    <p:sldId id="268" r:id="rId10"/>
    <p:sldId id="259" r:id="rId11"/>
    <p:sldId id="269" r:id="rId12"/>
    <p:sldId id="270" r:id="rId13"/>
    <p:sldId id="260" r:id="rId14"/>
    <p:sldId id="261" r:id="rId15"/>
    <p:sldId id="262" r:id="rId16"/>
    <p:sldId id="264" r:id="rId17"/>
    <p:sldId id="272" r:id="rId18"/>
    <p:sldId id="265" r:id="rId19"/>
    <p:sldId id="271" r:id="rId20"/>
    <p:sldId id="267" r:id="rId21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5F75709-D940-0F4A-E3EC-B53793C14A9B}" v="8" dt="2026-06-28T12:08:34.37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2" d="100"/>
          <a:sy n="72" d="100"/>
        </p:scale>
        <p:origin x="43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elmut Möhlenkamp" userId="S::helmut.moehlenkamp@zfsl-k.de::159f5c3e-02de-4743-94e3-197f590059c7" providerId="AD" clId="Web-{E5F75709-D940-0F4A-E3EC-B53793C14A9B}"/>
    <pc:docChg chg="modSld">
      <pc:chgData name="Helmut Möhlenkamp" userId="S::helmut.moehlenkamp@zfsl-k.de::159f5c3e-02de-4743-94e3-197f590059c7" providerId="AD" clId="Web-{E5F75709-D940-0F4A-E3EC-B53793C14A9B}" dt="2026-06-28T12:08:34.371" v="7" actId="20577"/>
      <pc:docMkLst>
        <pc:docMk/>
      </pc:docMkLst>
      <pc:sldChg chg="modSp">
        <pc:chgData name="Helmut Möhlenkamp" userId="S::helmut.moehlenkamp@zfsl-k.de::159f5c3e-02de-4743-94e3-197f590059c7" providerId="AD" clId="Web-{E5F75709-D940-0F4A-E3EC-B53793C14A9B}" dt="2026-06-28T12:08:34.371" v="7" actId="20577"/>
        <pc:sldMkLst>
          <pc:docMk/>
          <pc:sldMk cId="2009391867" sldId="265"/>
        </pc:sldMkLst>
        <pc:spChg chg="mod">
          <ac:chgData name="Helmut Möhlenkamp" userId="S::helmut.moehlenkamp@zfsl-k.de::159f5c3e-02de-4743-94e3-197f590059c7" providerId="AD" clId="Web-{E5F75709-D940-0F4A-E3EC-B53793C14A9B}" dt="2026-06-28T12:08:34.371" v="7" actId="20577"/>
          <ac:spMkLst>
            <pc:docMk/>
            <pc:sldMk cId="2009391867" sldId="265"/>
            <ac:spMk id="3" creationId="{FD9E5D0E-1ACA-798C-31F1-A42494C72E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28.06.2026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431669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28.06.2026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332005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28.06.2026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355856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28.06.2026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429017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28.06.2026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240840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28.06.2026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402064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28.06.2026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876928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28.06.2026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538832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28.06.2026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09888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28.06.2026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992067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B3054-B75A-4BD7-8B3E-8DC0F614FAF3}" type="datetimeFigureOut">
              <a:rPr lang="de-DE" smtClean="0"/>
              <a:t>28.06.2026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2006FE-6571-4354-8775-F8708372C2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099589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3EB3054-B75A-4BD7-8B3E-8DC0F614FAF3}" type="datetimeFigureOut">
              <a:rPr lang="de-DE" smtClean="0"/>
              <a:t>28.06.2026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02006FE-6571-4354-8775-F8708372C22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94725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nrw.edumaps.de/154730/46760/6kr8n4xwto/mdwoy1dlqr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ov"/><Relationship Id="rId1" Type="http://schemas.microsoft.com/office/2007/relationships/media" Target="../media/media1.mov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nrw.edumaps.de/154730/46760/6kr8n4xwto/mdwoy1dlqr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91DC736-0EF8-4F87-9146-EBF1D2EE4D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fik 3" descr="Ein Bild, das Text, Cartoon, Screenshot, Spielzeug enthält.&#10;&#10;KI-generierte Inhalte können fehlerhaft sein.">
            <a:extLst>
              <a:ext uri="{FF2B5EF4-FFF2-40B4-BE49-F238E27FC236}">
                <a16:creationId xmlns:a16="http://schemas.microsoft.com/office/drawing/2014/main" id="{A1F717F6-BE0F-4490-095F-1AF345D8EF9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8901" r="7455" b="17883"/>
          <a:stretch>
            <a:fillRect/>
          </a:stretch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97CD68E-23E3-4007-8847-CD0944C4F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9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477981" y="1122363"/>
            <a:ext cx="4023360" cy="3204134"/>
          </a:xfrm>
        </p:spPr>
        <p:txBody>
          <a:bodyPr anchor="b">
            <a:normAutofit/>
          </a:bodyPr>
          <a:lstStyle/>
          <a:p>
            <a:pPr algn="l"/>
            <a:r>
              <a:rPr lang="de-DE" sz="4800"/>
              <a:t>Souverän im digitalen Raum agieren: 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477980" y="4872922"/>
            <a:ext cx="4023359" cy="1208141"/>
          </a:xfrm>
        </p:spPr>
        <p:txBody>
          <a:bodyPr vert="horz" lIns="91440" tIns="45720" rIns="91440" bIns="45720" rtlCol="0">
            <a:normAutofit/>
          </a:bodyPr>
          <a:lstStyle/>
          <a:p>
            <a:pPr algn="l"/>
            <a:r>
              <a:rPr lang="de-DE" sz="2000"/>
              <a:t>Datenschutz und informationelle Selbstbestimmung als Rechte wahrnehmen und umsetzen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774998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2A84149-2A66-E911-373C-4FC13FBA0B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Ablauf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57B8686-B905-713A-BE60-5F3E5E65C7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40528"/>
            <a:ext cx="10515600" cy="483643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de-DE" sz="3600" dirty="0">
                <a:latin typeface="Calibri"/>
                <a:ea typeface="Calibri"/>
                <a:cs typeface="Calibri"/>
              </a:rPr>
              <a:t>30 Minuten Vortrag</a:t>
            </a:r>
            <a:endParaRPr lang="de-DE" sz="3600" dirty="0"/>
          </a:p>
          <a:p>
            <a:pPr lvl="1">
              <a:buFont typeface="Courier New" panose="020B0604020202020204" pitchFamily="34" charset="0"/>
              <a:buChar char="o"/>
            </a:pPr>
            <a:r>
              <a:rPr lang="de-DE" sz="3600" dirty="0">
                <a:latin typeface="Calibri"/>
                <a:ea typeface="Calibri"/>
                <a:cs typeface="Calibri"/>
              </a:rPr>
              <a:t>Perspektiven auf Datenschutz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de-DE" sz="3600" dirty="0">
                <a:latin typeface="Calibri"/>
                <a:ea typeface="Calibri"/>
                <a:cs typeface="Calibri"/>
              </a:rPr>
              <a:t>Rechtsrahmen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de-DE" sz="3600" dirty="0">
                <a:latin typeface="Calibri"/>
                <a:ea typeface="Calibri"/>
                <a:cs typeface="Calibri"/>
              </a:rPr>
              <a:t>Sensibilisierung und Kulturwandel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de-DE" sz="3600" dirty="0">
                <a:latin typeface="Calibri"/>
                <a:ea typeface="Calibri"/>
                <a:cs typeface="Calibri"/>
              </a:rPr>
              <a:t>Sichere Hardware, sicheres Verhalten</a:t>
            </a:r>
          </a:p>
          <a:p>
            <a:pPr marL="0" indent="0">
              <a:buNone/>
            </a:pPr>
            <a:r>
              <a:rPr lang="de-DE" sz="3600" dirty="0">
                <a:latin typeface="Calibri"/>
                <a:ea typeface="Calibri"/>
                <a:cs typeface="Calibri"/>
              </a:rPr>
              <a:t>30 Minuten Interaktive Phase</a:t>
            </a:r>
            <a:endParaRPr lang="de-DE" sz="3600" dirty="0"/>
          </a:p>
          <a:p>
            <a:pPr marL="0" indent="0">
              <a:buNone/>
            </a:pPr>
            <a:r>
              <a:rPr lang="de-DE" sz="3600" dirty="0">
                <a:latin typeface="Calibri"/>
                <a:ea typeface="Calibri"/>
                <a:cs typeface="Calibri"/>
              </a:rPr>
              <a:t>30 Minuten Austausch</a:t>
            </a:r>
            <a:endParaRPr lang="de-DE" sz="3600" dirty="0"/>
          </a:p>
          <a:p>
            <a:endParaRPr lang="de-DE" dirty="0"/>
          </a:p>
        </p:txBody>
      </p:sp>
      <p:pic>
        <p:nvPicPr>
          <p:cNvPr id="5" name="Grafik 4" descr="Ein Bild, das Muster, Quadrat, Symmetrie, Kunst enthält.&#10;&#10;KI-generierte Inhalte können fehlerhaft sein.">
            <a:extLst>
              <a:ext uri="{FF2B5EF4-FFF2-40B4-BE49-F238E27FC236}">
                <a16:creationId xmlns:a16="http://schemas.microsoft.com/office/drawing/2014/main" id="{5F6816A6-0DE7-FE6D-7CCC-254810316A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64687" y="2062025"/>
            <a:ext cx="2771655" cy="2766541"/>
          </a:xfrm>
          <a:prstGeom prst="rect">
            <a:avLst/>
          </a:prstGeom>
        </p:spPr>
      </p:pic>
      <p:sp>
        <p:nvSpPr>
          <p:cNvPr id="6" name="Textfeld 5">
            <a:extLst>
              <a:ext uri="{FF2B5EF4-FFF2-40B4-BE49-F238E27FC236}">
                <a16:creationId xmlns:a16="http://schemas.microsoft.com/office/drawing/2014/main" id="{C66FDF45-AAE5-5169-8BD0-4A7D83A92C7B}"/>
              </a:ext>
            </a:extLst>
          </p:cNvPr>
          <p:cNvSpPr txBox="1"/>
          <p:nvPr/>
        </p:nvSpPr>
        <p:spPr>
          <a:xfrm>
            <a:off x="8587076" y="1415694"/>
            <a:ext cx="276672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de-DE" dirty="0" err="1"/>
              <a:t>Edumap</a:t>
            </a:r>
            <a:r>
              <a:rPr lang="de-DE" dirty="0"/>
              <a:t> zum Workshop: </a:t>
            </a:r>
          </a:p>
          <a:p>
            <a:r>
              <a:rPr lang="de-DE" dirty="0"/>
              <a:t>Fragen und Themen</a:t>
            </a:r>
          </a:p>
        </p:txBody>
      </p:sp>
      <p:sp>
        <p:nvSpPr>
          <p:cNvPr id="4" name="Textfeld 3">
            <a:extLst>
              <a:ext uri="{FF2B5EF4-FFF2-40B4-BE49-F238E27FC236}">
                <a16:creationId xmlns:a16="http://schemas.microsoft.com/office/drawing/2014/main" id="{6CB6208A-AB04-49DE-A371-366AB06B303B}"/>
              </a:ext>
            </a:extLst>
          </p:cNvPr>
          <p:cNvSpPr txBox="1"/>
          <p:nvPr/>
        </p:nvSpPr>
        <p:spPr>
          <a:xfrm>
            <a:off x="8623416" y="5064966"/>
            <a:ext cx="27716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>
                <a:hlinkClick r:id="rId3"/>
              </a:rPr>
              <a:t>https://nrw.edumaps.de/154730/46760/6kr8n4xwto/mdwoy1dlqr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2288248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BC81631-2912-D06F-D3FD-096DF62995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4000"/>
              <a:t>Drei Perspektiven auf die digital vernetzte Welt –   und der </a:t>
            </a:r>
            <a:r>
              <a:rPr lang="de-DE" sz="4000">
                <a:solidFill>
                  <a:srgbClr val="00B0F0"/>
                </a:solidFill>
              </a:rPr>
              <a:t>Datenschutz </a:t>
            </a:r>
            <a:r>
              <a:rPr lang="de-DE" sz="1800">
                <a:solidFill>
                  <a:schemeClr val="tx1">
                    <a:lumMod val="49000"/>
                    <a:lumOff val="51000"/>
                  </a:schemeClr>
                </a:solidFill>
              </a:rPr>
              <a:t>(</a:t>
            </a:r>
            <a:r>
              <a:rPr lang="de-DE" sz="1800" err="1">
                <a:solidFill>
                  <a:schemeClr val="tx1">
                    <a:lumMod val="49000"/>
                    <a:lumOff val="51000"/>
                  </a:schemeClr>
                </a:solidFill>
              </a:rPr>
              <a:t>Dagstuhl</a:t>
            </a:r>
            <a:r>
              <a:rPr lang="de-DE" sz="1800">
                <a:solidFill>
                  <a:schemeClr val="tx1">
                    <a:lumMod val="49000"/>
                    <a:lumOff val="51000"/>
                  </a:schemeClr>
                </a:solidFill>
              </a:rPr>
              <a:t>-Erklärung </a:t>
            </a:r>
            <a:r>
              <a:rPr lang="en-US" sz="1800">
                <a:solidFill>
                  <a:schemeClr val="tx1">
                    <a:lumMod val="49000"/>
                    <a:lumOff val="51000"/>
                  </a:schemeClr>
                </a:solidFill>
                <a:latin typeface="Aptos Display"/>
              </a:rPr>
              <a:t>3/2016, S. 5)</a:t>
            </a:r>
            <a:endParaRPr lang="de-DE" sz="1800">
              <a:solidFill>
                <a:schemeClr val="tx1">
                  <a:lumMod val="49000"/>
                  <a:lumOff val="51000"/>
                </a:schemeClr>
              </a:solidFill>
              <a:latin typeface="Aptos Display"/>
            </a:endParaRPr>
          </a:p>
        </p:txBody>
      </p:sp>
      <p:pic>
        <p:nvPicPr>
          <p:cNvPr id="4" name="Inhaltsplatzhalter 3" descr="Ein Bild, das Text, Reihe, Schrift, Diagramm enthält.&#10;&#10;KI-generierte Inhalte können fehlerhaft sein.">
            <a:extLst>
              <a:ext uri="{FF2B5EF4-FFF2-40B4-BE49-F238E27FC236}">
                <a16:creationId xmlns:a16="http://schemas.microsoft.com/office/drawing/2014/main" id="{2C0DCEE0-8F96-D073-2EBD-8FB60278FF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36316" y="1958735"/>
            <a:ext cx="5840126" cy="3651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27816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A4C9329-BC9A-49E4-0556-964A0CDB4D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Inhaltsplatzhalter 3" descr="Ein Bild, das Text, Screenshot, Schrift, Design enthält.&#10;&#10;KI-generierte Inhalte können fehlerhaft sein.">
            <a:extLst>
              <a:ext uri="{FF2B5EF4-FFF2-40B4-BE49-F238E27FC236}">
                <a16:creationId xmlns:a16="http://schemas.microsoft.com/office/drawing/2014/main" id="{304D00B8-6299-2D57-42A4-70710BB4F1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9093" y="142755"/>
            <a:ext cx="11238000" cy="6572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1114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9B150D-BFA1-17EE-B257-832D2FE5BA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88B6221-AE30-B25B-63E1-7BC05CD637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Sensibilität für personenbezogene </a:t>
            </a:r>
            <a:br>
              <a:rPr lang="de-DE"/>
            </a:br>
            <a:r>
              <a:rPr lang="de-DE"/>
              <a:t>Daten entwickeln </a:t>
            </a:r>
            <a:r>
              <a:rPr lang="de-DE" sz="2800"/>
              <a:t>(theyseeyourphotos.com)</a:t>
            </a:r>
            <a:endParaRPr lang="de-DE" sz="2800">
              <a:solidFill>
                <a:srgbClr val="FF0000"/>
              </a:solidFill>
            </a:endParaRPr>
          </a:p>
        </p:txBody>
      </p:sp>
      <p:pic>
        <p:nvPicPr>
          <p:cNvPr id="4" name="Inhaltsplatzhalter 3" descr="Ein Bild, das Text, Kleidung, Screenshot, Menschliches Gesicht enthält.&#10;&#10;KI-generierte Inhalte können fehlerhaft sein.">
            <a:extLst>
              <a:ext uri="{FF2B5EF4-FFF2-40B4-BE49-F238E27FC236}">
                <a16:creationId xmlns:a16="http://schemas.microsoft.com/office/drawing/2014/main" id="{5720D653-3590-9F9F-2CB9-7913EF195E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37637" y="1866238"/>
            <a:ext cx="5346739" cy="4114800"/>
          </a:xfrm>
          <a:prstGeom prst="rect">
            <a:avLst/>
          </a:prstGeom>
        </p:spPr>
      </p:pic>
      <p:pic>
        <p:nvPicPr>
          <p:cNvPr id="6" name="Grafik 5" descr="Ein Bild, das Text, Screenshot, Schrift enthält.&#10;&#10;KI-generierte Inhalte können fehlerhaft sein.">
            <a:extLst>
              <a:ext uri="{FF2B5EF4-FFF2-40B4-BE49-F238E27FC236}">
                <a16:creationId xmlns:a16="http://schemas.microsoft.com/office/drawing/2014/main" id="{941378DA-4F85-E5D1-38A1-0E426BAC8E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4780" y="496854"/>
            <a:ext cx="4387945" cy="5868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583725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FC5945-61B2-D557-7416-3E491B88BA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B56B9D-12CD-C02E-297B-270F505831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3600">
                <a:solidFill>
                  <a:schemeClr val="bg1">
                    <a:lumMod val="49000"/>
                  </a:schemeClr>
                </a:solidFill>
              </a:rPr>
              <a:t>Sensibilität für personenbezogene Daten entwickeln</a:t>
            </a:r>
            <a:r>
              <a:rPr lang="de-DE"/>
              <a:t> </a:t>
            </a:r>
            <a:r>
              <a:rPr lang="de-DE" sz="4000"/>
              <a:t>Kulturwandel: Fotos auf Homepages</a:t>
            </a:r>
            <a:endParaRPr lang="de-DE" sz="4000">
              <a:solidFill>
                <a:srgbClr val="FF0000"/>
              </a:solidFill>
            </a:endParaRP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E37E1F65-5EB8-11C5-9672-F7BDD8FC77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6" name="Grafik 5" descr="Ein Bild, das Person, Menschliches Gesicht, Kleidung, Snack enthält.&#10;&#10;KI-generierte Inhalte können fehlerhaft sein.">
            <a:extLst>
              <a:ext uri="{FF2B5EF4-FFF2-40B4-BE49-F238E27FC236}">
                <a16:creationId xmlns:a16="http://schemas.microsoft.com/office/drawing/2014/main" id="{BDED7A2D-0AD7-AD37-708C-3DDF1523D8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96808" y="2986239"/>
            <a:ext cx="4118113" cy="3506636"/>
          </a:xfrm>
          <a:prstGeom prst="rect">
            <a:avLst/>
          </a:prstGeom>
        </p:spPr>
      </p:pic>
      <p:pic>
        <p:nvPicPr>
          <p:cNvPr id="8" name="Grafik 7" descr="Ein Bild, das Text, Screenshot, Person, Website enthält.&#10;&#10;KI-generierte Inhalte können fehlerhaft sein.">
            <a:extLst>
              <a:ext uri="{FF2B5EF4-FFF2-40B4-BE49-F238E27FC236}">
                <a16:creationId xmlns:a16="http://schemas.microsoft.com/office/drawing/2014/main" id="{24AB1F27-9232-999F-CBF1-BBD78575C6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287" y="1690688"/>
            <a:ext cx="7215104" cy="3985370"/>
          </a:xfrm>
          <a:prstGeom prst="rect">
            <a:avLst/>
          </a:prstGeom>
        </p:spPr>
      </p:pic>
      <p:sp>
        <p:nvSpPr>
          <p:cNvPr id="9" name="Textfeld 8">
            <a:extLst>
              <a:ext uri="{FF2B5EF4-FFF2-40B4-BE49-F238E27FC236}">
                <a16:creationId xmlns:a16="http://schemas.microsoft.com/office/drawing/2014/main" id="{AEDCDFCF-B823-816B-566A-E7D81ECC152A}"/>
              </a:ext>
            </a:extLst>
          </p:cNvPr>
          <p:cNvSpPr txBox="1"/>
          <p:nvPr/>
        </p:nvSpPr>
        <p:spPr>
          <a:xfrm>
            <a:off x="609600" y="6056243"/>
            <a:ext cx="63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/>
              <a:t>Quelle: https://www.gesamtschule-huerth.de/index.php/356-platz-6-beim-schulmarathon-koeln-2025</a:t>
            </a:r>
          </a:p>
        </p:txBody>
      </p:sp>
    </p:spTree>
    <p:extLst>
      <p:ext uri="{BB962C8B-B14F-4D97-AF65-F5344CB8AC3E}">
        <p14:creationId xmlns:p14="http://schemas.microsoft.com/office/powerpoint/2010/main" val="42012799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583172C-6761-68FD-26E5-DA90D37FD2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3600">
                <a:solidFill>
                  <a:schemeClr val="bg1">
                    <a:lumMod val="49000"/>
                  </a:schemeClr>
                </a:solidFill>
              </a:rPr>
              <a:t>Sensibilität für personenbezogene Daten entwickeln</a:t>
            </a:r>
            <a:r>
              <a:rPr lang="de-DE"/>
              <a:t> </a:t>
            </a:r>
            <a:r>
              <a:rPr lang="de-DE" sz="4000"/>
              <a:t>Kulturwandel: </a:t>
            </a:r>
            <a:r>
              <a:rPr lang="de-DE" sz="4000" err="1"/>
              <a:t>Exellisten</a:t>
            </a:r>
            <a:r>
              <a:rPr lang="de-DE" sz="4000"/>
              <a:t> in Teams) </a:t>
            </a:r>
            <a:endParaRPr lang="de-DE" sz="4000">
              <a:solidFill>
                <a:srgbClr val="FF0000"/>
              </a:solidFill>
            </a:endParaRP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FD5B0F09-F134-6EAD-AC49-590492B39D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7" name="Grafik 6" descr="Ein Bild, das Text, Screenshot enthält.&#10;&#10;KI-generierte Inhalte können fehlerhaft sein.">
            <a:extLst>
              <a:ext uri="{FF2B5EF4-FFF2-40B4-BE49-F238E27FC236}">
                <a16:creationId xmlns:a16="http://schemas.microsoft.com/office/drawing/2014/main" id="{462BF8C3-7C0D-3847-2993-9E47B7BF01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772780"/>
            <a:ext cx="12192000" cy="2929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0488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BABE87-F762-3D38-94DC-FF40EEDB58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0950638-A7A5-F297-F1A0-9B29882C14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3600">
                <a:solidFill>
                  <a:schemeClr val="bg1">
                    <a:lumMod val="49000"/>
                  </a:schemeClr>
                </a:solidFill>
              </a:rPr>
              <a:t>Sensibilität für personenbezogene Daten entwickeln</a:t>
            </a:r>
            <a:r>
              <a:rPr lang="de-DE"/>
              <a:t> </a:t>
            </a:r>
            <a:r>
              <a:rPr lang="de-DE" sz="4000"/>
              <a:t>Kulturwandel: "Klassenspiegel" auf Teams</a:t>
            </a:r>
            <a:endParaRPr lang="de-DE" sz="4000">
              <a:solidFill>
                <a:srgbClr val="FF0000"/>
              </a:solidFill>
            </a:endParaRP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4F47DBB8-D191-E5E1-BCFA-2B5FBF14AE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5" name="Grafik 4" descr="Ein Bild, das Screenshot, Menschliches Gesicht, Person enthält.&#10;&#10;KI-generierte Inhalte können fehlerhaft sein.">
            <a:extLst>
              <a:ext uri="{FF2B5EF4-FFF2-40B4-BE49-F238E27FC236}">
                <a16:creationId xmlns:a16="http://schemas.microsoft.com/office/drawing/2014/main" id="{657B0F24-8A40-AD04-E54B-70475E2F1A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1036" y="2013955"/>
            <a:ext cx="6712301" cy="3974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1667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A0BB2E-82FD-BBA7-DB85-46ADDA8F50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9B96CD1-5B11-9834-846E-0AE7B265AC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3600">
                <a:solidFill>
                  <a:schemeClr val="bg1">
                    <a:lumMod val="49000"/>
                  </a:schemeClr>
                </a:solidFill>
              </a:rPr>
              <a:t>Sensibilität für personenbezogene Daten entwickeln</a:t>
            </a:r>
            <a:r>
              <a:rPr lang="de-DE"/>
              <a:t> </a:t>
            </a:r>
            <a:r>
              <a:rPr lang="de-DE" sz="4000"/>
              <a:t>Kulturwandel</a:t>
            </a:r>
            <a:r>
              <a:rPr lang="de-DE" sz="4000">
                <a:solidFill>
                  <a:srgbClr val="000000"/>
                </a:solidFill>
              </a:rPr>
              <a:t>: Kommunikation über Abschlüsse</a:t>
            </a:r>
            <a:endParaRPr lang="de-DE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E5F7F136-1C8E-9AD9-3D45-3A64BFC4DA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6" name="Grafik 5" descr="Ein Bild, das Text, Screenshot, Zahl, Schrift enthält.&#10;&#10;KI-generierte Inhalte können fehlerhaft sein.">
            <a:extLst>
              <a:ext uri="{FF2B5EF4-FFF2-40B4-BE49-F238E27FC236}">
                <a16:creationId xmlns:a16="http://schemas.microsoft.com/office/drawing/2014/main" id="{D23C8E67-964F-2652-FDB9-22110B95A2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5891" y="2006791"/>
            <a:ext cx="11084335" cy="4549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38929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14112A-0D41-D5BD-93FA-C1C4C24B45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CF5678F-24BE-0A80-8D0F-9D076B9718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Autofit/>
          </a:bodyPr>
          <a:lstStyle/>
          <a:p>
            <a:r>
              <a:rPr lang="de-DE" sz="3600">
                <a:solidFill>
                  <a:schemeClr val="bg1">
                    <a:lumMod val="49000"/>
                  </a:schemeClr>
                </a:solidFill>
              </a:rPr>
              <a:t>Sensibilität für personenbezogene Daten entwickeln</a:t>
            </a:r>
            <a:r>
              <a:rPr lang="de-DE"/>
              <a:t> </a:t>
            </a:r>
            <a:r>
              <a:rPr lang="de-DE" sz="4000"/>
              <a:t>Kulturwandel: KI-basierte Tools reflektiert nutzen</a:t>
            </a:r>
            <a:endParaRPr lang="de-DE">
              <a:solidFill>
                <a:srgbClr val="000000"/>
              </a:solidFill>
            </a:endParaRP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E48F5A6-122E-80E4-AB10-FE59F34E38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de-DE"/>
              <a:t>KI-basierte Diagnosetools mit Eye-Tracking-Technik: </a:t>
            </a:r>
            <a:br>
              <a:rPr lang="de-DE"/>
            </a:br>
            <a:r>
              <a:rPr lang="de-DE">
                <a:solidFill>
                  <a:srgbClr val="00B0F0"/>
                </a:solidFill>
              </a:rPr>
              <a:t>Welche personenbezogenen Daten werden erhoben, welche Rückschlüsse sind möglich?</a:t>
            </a:r>
          </a:p>
          <a:p>
            <a:endParaRPr lang="de-DE"/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8647DBBD-A928-0D13-BD8B-8FD7089ED5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7345" y="3198458"/>
            <a:ext cx="5343475" cy="3290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3693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3820630-FE4F-5AB2-4C53-950413D74D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Was sind die Gefahren? </a:t>
            </a:r>
            <a:endParaRPr lang="de-DE">
              <a:solidFill>
                <a:srgbClr val="FF0000"/>
              </a:solidFill>
            </a:endParaRPr>
          </a:p>
        </p:txBody>
      </p:sp>
      <p:pic>
        <p:nvPicPr>
          <p:cNvPr id="5" name="Inhaltsplatzhalter 4" descr="Ein Bild, das Grafiken, Zeichnung, Kunst, Design enthält.&#10;&#10;KI-generierte Inhalte können fehlerhaft sein.">
            <a:extLst>
              <a:ext uri="{FF2B5EF4-FFF2-40B4-BE49-F238E27FC236}">
                <a16:creationId xmlns:a16="http://schemas.microsoft.com/office/drawing/2014/main" id="{E08F9320-2B49-2E99-AA76-73BD72F19B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3142" y="834237"/>
            <a:ext cx="3608462" cy="3346285"/>
          </a:xfrm>
        </p:spPr>
      </p:pic>
      <p:sp>
        <p:nvSpPr>
          <p:cNvPr id="6" name="Textfeld 5">
            <a:extLst>
              <a:ext uri="{FF2B5EF4-FFF2-40B4-BE49-F238E27FC236}">
                <a16:creationId xmlns:a16="http://schemas.microsoft.com/office/drawing/2014/main" id="{5F886CB8-274F-27F7-6ABC-20F30226CB31}"/>
              </a:ext>
            </a:extLst>
          </p:cNvPr>
          <p:cNvSpPr txBox="1"/>
          <p:nvPr/>
        </p:nvSpPr>
        <p:spPr>
          <a:xfrm>
            <a:off x="9066362" y="6023763"/>
            <a:ext cx="26914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/>
              <a:t>Quelle: https://pixabay.com/de/vectors/sozial-sozialen-medien-internet-371648/</a:t>
            </a:r>
          </a:p>
        </p:txBody>
      </p:sp>
      <p:sp>
        <p:nvSpPr>
          <p:cNvPr id="7" name="Inhaltsplatzhalter 2">
            <a:extLst>
              <a:ext uri="{FF2B5EF4-FFF2-40B4-BE49-F238E27FC236}">
                <a16:creationId xmlns:a16="http://schemas.microsoft.com/office/drawing/2014/main" id="{D235B118-B50B-7EEB-4903-17F9890BC117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7814912" cy="435133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/>
              <a:t>Mitschüler*innen/Eltern kommen an Daten</a:t>
            </a:r>
          </a:p>
          <a:p>
            <a:r>
              <a:rPr lang="de-DE"/>
              <a:t>(biometrische) und andere personenbezogene Daten werden unwiderruflich im Internet veröffentlicht</a:t>
            </a:r>
          </a:p>
          <a:p>
            <a:r>
              <a:rPr lang="de-DE"/>
              <a:t>Daten werden verändert und/oder missbraucht: 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de-DE"/>
              <a:t>Profilbildung im Internet, Identitätsdiebstahl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de-DE"/>
              <a:t>Nutzung für Filter: </a:t>
            </a:r>
            <a:r>
              <a:rPr lang="de-DE" err="1"/>
              <a:t>Bewerber:innenauswahl</a:t>
            </a:r>
            <a:r>
              <a:rPr lang="de-DE"/>
              <a:t>  …</a:t>
            </a:r>
          </a:p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278252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FE2656C-D937-EAFA-007A-2D49C83EB9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Digitale Lernprodukte </a:t>
            </a:r>
            <a:br>
              <a:rPr lang="de-DE"/>
            </a:br>
            <a:r>
              <a:rPr lang="de-DE"/>
              <a:t>(z.B. Texte, Ton-, Bild-, Videoaufnahmen)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D9B77F8E-3165-C7A3-2550-36C7BC201F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4817918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de-DE"/>
              <a:t>Gespräche mit Schüler*innen</a:t>
            </a:r>
          </a:p>
          <a:p>
            <a:r>
              <a:rPr lang="de-DE"/>
              <a:t>z.B. Nutzung eigener Endgeräte</a:t>
            </a:r>
          </a:p>
          <a:p>
            <a:r>
              <a:rPr lang="de-DE"/>
              <a:t>zeitnahe Löschung</a:t>
            </a:r>
          </a:p>
          <a:p>
            <a:r>
              <a:rPr lang="de-DE"/>
              <a:t>Freiwilligkeit</a:t>
            </a:r>
          </a:p>
          <a:p>
            <a:endParaRPr lang="de-DE"/>
          </a:p>
          <a:p>
            <a:endParaRPr lang="de-DE"/>
          </a:p>
        </p:txBody>
      </p:sp>
      <p:pic>
        <p:nvPicPr>
          <p:cNvPr id="4" name="Erklärvideo">
            <a:hlinkClick r:id="" action="ppaction://media"/>
            <a:extLst>
              <a:ext uri="{FF2B5EF4-FFF2-40B4-BE49-F238E27FC236}">
                <a16:creationId xmlns:a16="http://schemas.microsoft.com/office/drawing/2014/main" id="{347104DF-6992-DFC8-99D4-6DED82C4A54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025396" y="3061963"/>
            <a:ext cx="5902158" cy="3283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1976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86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A110B43-214E-0E07-2C0D-DFDB0A4169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Digitale (E)-Portfolios  </a:t>
            </a:r>
            <a:endParaRPr lang="de-DE">
              <a:solidFill>
                <a:srgbClr val="FF0000"/>
              </a:solidFill>
            </a:endParaRP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20A7F4C7-0477-CBC3-37E0-1F9A28106C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/>
              <a:t>Darstellung von Lernprodukten</a:t>
            </a:r>
          </a:p>
          <a:p>
            <a:r>
              <a:rPr lang="de-DE"/>
              <a:t>Reflexion von Lern- oder Entwicklungsprozessen</a:t>
            </a:r>
          </a:p>
          <a:p>
            <a:r>
              <a:rPr lang="de-DE"/>
              <a:t>Feedback</a:t>
            </a:r>
          </a:p>
          <a:p>
            <a:endParaRPr lang="de-DE"/>
          </a:p>
          <a:p>
            <a:r>
              <a:rPr lang="de-DE"/>
              <a:t>Klärung des technischen Rahmens (</a:t>
            </a:r>
            <a:r>
              <a:rPr lang="de-DE" err="1"/>
              <a:t>Logineo</a:t>
            </a:r>
            <a:r>
              <a:rPr lang="de-DE"/>
              <a:t> LMS, OneNote, </a:t>
            </a:r>
            <a:r>
              <a:rPr lang="de-DE" err="1"/>
              <a:t>Padlet</a:t>
            </a:r>
            <a:r>
              <a:rPr lang="de-DE"/>
              <a:t>, </a:t>
            </a:r>
            <a:r>
              <a:rPr lang="de-DE" err="1"/>
              <a:t>TaskCard</a:t>
            </a:r>
            <a:r>
              <a:rPr lang="de-DE"/>
              <a:t>, </a:t>
            </a:r>
            <a:r>
              <a:rPr lang="de-DE" err="1"/>
              <a:t>Edumaps</a:t>
            </a:r>
            <a:r>
              <a:rPr lang="de-DE"/>
              <a:t>…)</a:t>
            </a:r>
          </a:p>
          <a:p>
            <a:r>
              <a:rPr lang="de-DE"/>
              <a:t>Gibt es analoge Alternativen?</a:t>
            </a:r>
          </a:p>
          <a:p>
            <a:r>
              <a:rPr lang="de-DE"/>
              <a:t>Freiwilligkeit/Einwilligung</a:t>
            </a:r>
          </a:p>
        </p:txBody>
      </p:sp>
      <p:pic>
        <p:nvPicPr>
          <p:cNvPr id="5" name="Grafik 4" descr="Ein Bild, das Screenshot, Schrift, Text, Zahl enthält.&#10;&#10;KI-generierte Inhalte können fehlerhaft sein.">
            <a:extLst>
              <a:ext uri="{FF2B5EF4-FFF2-40B4-BE49-F238E27FC236}">
                <a16:creationId xmlns:a16="http://schemas.microsoft.com/office/drawing/2014/main" id="{F34CE371-F4C9-A71B-6672-9564DEEF15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1705" y="182880"/>
            <a:ext cx="2772076" cy="3465095"/>
          </a:xfrm>
          <a:prstGeom prst="rect">
            <a:avLst/>
          </a:prstGeom>
        </p:spPr>
      </p:pic>
      <p:sp>
        <p:nvSpPr>
          <p:cNvPr id="6" name="Textfeld 5">
            <a:extLst>
              <a:ext uri="{FF2B5EF4-FFF2-40B4-BE49-F238E27FC236}">
                <a16:creationId xmlns:a16="http://schemas.microsoft.com/office/drawing/2014/main" id="{B681964A-311A-EE5D-EC76-AA2B06703B55}"/>
              </a:ext>
            </a:extLst>
          </p:cNvPr>
          <p:cNvSpPr txBox="1"/>
          <p:nvPr/>
        </p:nvSpPr>
        <p:spPr>
          <a:xfrm>
            <a:off x="7937633" y="6365003"/>
            <a:ext cx="42543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/>
              <a:t>Bildquelle: https://pixabay.com/de/vectors/portfolio-lebenslauf-gesch%c3%a4ft-2903909/</a:t>
            </a:r>
          </a:p>
        </p:txBody>
      </p:sp>
    </p:spTree>
    <p:extLst>
      <p:ext uri="{BB962C8B-B14F-4D97-AF65-F5344CB8AC3E}">
        <p14:creationId xmlns:p14="http://schemas.microsoft.com/office/powerpoint/2010/main" val="22624052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63270A-E923-7699-E998-D0EAA5A829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DB4C7C2-A0E0-E998-6B1B-57BFDF693B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err="1"/>
              <a:t>Social</a:t>
            </a:r>
            <a:r>
              <a:rPr lang="de-DE"/>
              <a:t> Video Learning - Videoanalyse von Unterricht/Lehrkräfteverhalten </a:t>
            </a:r>
            <a:endParaRPr lang="de-DE">
              <a:solidFill>
                <a:srgbClr val="FF0000"/>
              </a:solidFill>
            </a:endParaRP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CF7FB2DD-F9EF-59C3-AEA1-38EEF3338C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/>
              <a:t>Freiwilligkeit/Einwilligung</a:t>
            </a:r>
          </a:p>
          <a:p>
            <a:r>
              <a:rPr lang="de-DE"/>
              <a:t>Löschen!</a:t>
            </a:r>
          </a:p>
          <a:p>
            <a:r>
              <a:rPr lang="de-DE"/>
              <a:t>Eigene Endgeräte?!</a:t>
            </a:r>
          </a:p>
          <a:p>
            <a:endParaRPr lang="de-DE"/>
          </a:p>
        </p:txBody>
      </p:sp>
      <p:pic>
        <p:nvPicPr>
          <p:cNvPr id="5" name="Grafik 4" descr="Ein Bild, das Text, Menschliches Gesicht, Person, Kleidung enthält.&#10;&#10;KI-generierte Inhalte können fehlerhaft sein.">
            <a:extLst>
              <a:ext uri="{FF2B5EF4-FFF2-40B4-BE49-F238E27FC236}">
                <a16:creationId xmlns:a16="http://schemas.microsoft.com/office/drawing/2014/main" id="{CB134CE8-C74B-20B7-1247-090EA1E042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41014" y="2941608"/>
            <a:ext cx="6812540" cy="3838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7912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D5492CB-7D27-7E9A-EBA2-A1AB11CAA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Sichere digitale Infrastruktur (Hardware und Software) </a:t>
            </a:r>
            <a:endParaRPr lang="de-DE">
              <a:solidFill>
                <a:srgbClr val="FF0000"/>
              </a:solidFill>
            </a:endParaRP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FD9E5D0E-1ACA-798C-31F1-A42494C72E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de-DE"/>
              <a:t>Updates</a:t>
            </a:r>
          </a:p>
          <a:p>
            <a:r>
              <a:rPr lang="de-DE" dirty="0"/>
              <a:t>IT-Systeme in der Schule und im </a:t>
            </a:r>
            <a:r>
              <a:rPr lang="de-DE" dirty="0" err="1"/>
              <a:t>ZfsL</a:t>
            </a:r>
            <a:endParaRPr lang="de-DE" dirty="0"/>
          </a:p>
          <a:p>
            <a:r>
              <a:rPr lang="de-DE"/>
              <a:t>z.B. Internetfilter</a:t>
            </a:r>
          </a:p>
          <a:p>
            <a:r>
              <a:rPr lang="de-DE" dirty="0"/>
              <a:t>Landessysteme (</a:t>
            </a:r>
            <a:r>
              <a:rPr lang="de-DE" dirty="0" err="1"/>
              <a:t>Logineo</a:t>
            </a:r>
            <a:r>
              <a:rPr lang="de-DE" dirty="0"/>
              <a:t> NRW…)</a:t>
            </a:r>
          </a:p>
          <a:p>
            <a:r>
              <a:rPr lang="de-DE"/>
              <a:t>Login und Passwort, um Endgeräte nutzen zu können. So werden z.B. Fotos und Audios geschützt.</a:t>
            </a:r>
          </a:p>
          <a:p>
            <a:r>
              <a:rPr lang="de-DE" dirty="0" err="1"/>
              <a:t>AIS.chat</a:t>
            </a:r>
            <a:r>
              <a:rPr lang="de-DE" dirty="0"/>
              <a:t> oder </a:t>
            </a:r>
            <a:r>
              <a:rPr lang="de-DE" dirty="0" err="1"/>
              <a:t>fobizz</a:t>
            </a:r>
            <a:endParaRPr lang="de-DE" dirty="0"/>
          </a:p>
        </p:txBody>
      </p:sp>
      <p:pic>
        <p:nvPicPr>
          <p:cNvPr id="6" name="Grafik 5" descr="Ein Bild, das Elektronik, Text, Elektronisches Gerät, Gerät enthält.&#10;&#10;KI-generierte Inhalte können fehlerhaft sein.">
            <a:extLst>
              <a:ext uri="{FF2B5EF4-FFF2-40B4-BE49-F238E27FC236}">
                <a16:creationId xmlns:a16="http://schemas.microsoft.com/office/drawing/2014/main" id="{ED2F7B56-5F12-49C2-DC36-EF0A67E9F5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6069" y="1242808"/>
            <a:ext cx="3297731" cy="2076540"/>
          </a:xfrm>
          <a:prstGeom prst="rect">
            <a:avLst/>
          </a:prstGeom>
        </p:spPr>
      </p:pic>
      <p:sp>
        <p:nvSpPr>
          <p:cNvPr id="7" name="Textfeld 6">
            <a:extLst>
              <a:ext uri="{FF2B5EF4-FFF2-40B4-BE49-F238E27FC236}">
                <a16:creationId xmlns:a16="http://schemas.microsoft.com/office/drawing/2014/main" id="{50BF2273-3994-E76E-0F34-9BF53828AAB9}"/>
              </a:ext>
            </a:extLst>
          </p:cNvPr>
          <p:cNvSpPr txBox="1"/>
          <p:nvPr/>
        </p:nvSpPr>
        <p:spPr>
          <a:xfrm>
            <a:off x="7937357" y="6311900"/>
            <a:ext cx="42121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/>
              <a:t>Bildquelle: https://pixabay.com/de/illustrations/laptop-mann-schreiben-tastatur-868816/</a:t>
            </a:r>
          </a:p>
        </p:txBody>
      </p:sp>
    </p:spTree>
    <p:extLst>
      <p:ext uri="{BB962C8B-B14F-4D97-AF65-F5344CB8AC3E}">
        <p14:creationId xmlns:p14="http://schemas.microsoft.com/office/powerpoint/2010/main" val="20093918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6152E4-073E-A059-EACD-5AE5363D3B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0DF3182-E70F-D34E-4896-59D2DB8A27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Sicheres digitales Verhalten</a:t>
            </a:r>
            <a:endParaRPr lang="de-DE">
              <a:solidFill>
                <a:srgbClr val="FF0000"/>
              </a:solidFill>
            </a:endParaRP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1A7FFDE-CA74-8D80-3C4F-251F583E6C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10702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de-DE"/>
              <a:t>Sichere Passwörter: Passwortmanager</a:t>
            </a:r>
          </a:p>
          <a:p>
            <a:r>
              <a:rPr lang="de-DE"/>
              <a:t>Verschlüsselung (Word, Excel, PDF, 7-Zip, OneNote…)</a:t>
            </a:r>
          </a:p>
          <a:p>
            <a:r>
              <a:rPr lang="de-DE"/>
              <a:t>Zugangsschutz für Endgeräte</a:t>
            </a:r>
          </a:p>
          <a:p>
            <a:r>
              <a:rPr lang="de-DE"/>
              <a:t>Daten löschen (bei Nutzung von KI nicht möglich!)</a:t>
            </a:r>
          </a:p>
          <a:p>
            <a:r>
              <a:rPr lang="de-DE"/>
              <a:t>Datensparsam agieren: KI reflektiert nutzen </a:t>
            </a:r>
          </a:p>
          <a:p>
            <a:r>
              <a:rPr lang="de-DE"/>
              <a:t>Personenbezogene Daten nicht weitergeben</a:t>
            </a:r>
          </a:p>
          <a:p>
            <a:r>
              <a:rPr lang="de-DE"/>
              <a:t>Über Datensicherheit sprechen, Regeln vereinbaren</a:t>
            </a:r>
          </a:p>
          <a:p>
            <a:endParaRPr lang="de-DE"/>
          </a:p>
        </p:txBody>
      </p:sp>
      <p:pic>
        <p:nvPicPr>
          <p:cNvPr id="5" name="Grafik 4" descr="Ein Bild, das Text, Screenshot, Schrift, Reihe enthält.&#10;&#10;KI-generierte Inhalte können fehlerhaft sein.">
            <a:extLst>
              <a:ext uri="{FF2B5EF4-FFF2-40B4-BE49-F238E27FC236}">
                <a16:creationId xmlns:a16="http://schemas.microsoft.com/office/drawing/2014/main" id="{17D7CE75-71CE-A5E5-1DAB-97D8562C55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66101" y="5211212"/>
            <a:ext cx="4100282" cy="1408861"/>
          </a:xfrm>
          <a:prstGeom prst="rect">
            <a:avLst/>
          </a:prstGeom>
        </p:spPr>
      </p:pic>
      <p:pic>
        <p:nvPicPr>
          <p:cNvPr id="7" name="Grafik 6" descr="Ein Bild, das Text, Screenshot, Schrift enthält.&#10;&#10;KI-generierte Inhalte können fehlerhaft sein.">
            <a:extLst>
              <a:ext uri="{FF2B5EF4-FFF2-40B4-BE49-F238E27FC236}">
                <a16:creationId xmlns:a16="http://schemas.microsoft.com/office/drawing/2014/main" id="{E507A31A-75F5-2926-14E0-1E097A59B3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56473" y="490553"/>
            <a:ext cx="2410311" cy="1913681"/>
          </a:xfrm>
          <a:prstGeom prst="rect">
            <a:avLst/>
          </a:prstGeom>
        </p:spPr>
      </p:pic>
      <p:pic>
        <p:nvPicPr>
          <p:cNvPr id="9" name="Grafik 8" descr="Ein Bild, das Kreis, Kunst enthält.&#10;&#10;KI-generierte Inhalte können fehlerhaft sein.">
            <a:extLst>
              <a:ext uri="{FF2B5EF4-FFF2-40B4-BE49-F238E27FC236}">
                <a16:creationId xmlns:a16="http://schemas.microsoft.com/office/drawing/2014/main" id="{DB895BF1-C2A5-4911-6056-771E9EE8F6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1475" y="5444104"/>
            <a:ext cx="920989" cy="1023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63410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6FACB3C-9069-4791-BC5C-0DB7CD19B8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1F2038E-D777-4B76-81DD-DD13EE91B9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6ACA1B40-C5D7-6390-BADA-B718ABC19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802955"/>
            <a:ext cx="4766330" cy="1454051"/>
          </a:xfrm>
        </p:spPr>
        <p:txBody>
          <a:bodyPr>
            <a:normAutofit/>
          </a:bodyPr>
          <a:lstStyle/>
          <a:p>
            <a:r>
              <a:rPr lang="de-DE" sz="3600">
                <a:solidFill>
                  <a:schemeClr val="tx2"/>
                </a:solidFill>
              </a:rPr>
              <a:t>Interaktive Phase – in Partnerarbeit 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4641502B-F8F4-C7D4-4552-C06F066C8D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672" y="2421683"/>
            <a:ext cx="4765949" cy="3353476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de-DE" sz="1800" dirty="0">
              <a:solidFill>
                <a:schemeClr val="tx2"/>
              </a:solidFill>
            </a:endParaRPr>
          </a:p>
          <a:p>
            <a:r>
              <a:rPr lang="de-DE" sz="1800" dirty="0">
                <a:solidFill>
                  <a:schemeClr val="tx2"/>
                </a:solidFill>
              </a:rPr>
              <a:t>Dialogische Erprobung eines </a:t>
            </a:r>
            <a:r>
              <a:rPr lang="de-DE" sz="1800" dirty="0" err="1">
                <a:solidFill>
                  <a:schemeClr val="tx2"/>
                </a:solidFill>
              </a:rPr>
              <a:t>ChatBots</a:t>
            </a:r>
            <a:r>
              <a:rPr lang="de-DE" sz="1800" dirty="0">
                <a:solidFill>
                  <a:schemeClr val="tx2"/>
                </a:solidFill>
              </a:rPr>
              <a:t> zu Datenschutzfragen (</a:t>
            </a:r>
            <a:r>
              <a:rPr lang="de-DE" sz="1800" dirty="0" err="1">
                <a:solidFill>
                  <a:schemeClr val="tx2"/>
                </a:solidFill>
              </a:rPr>
              <a:t>telli</a:t>
            </a:r>
            <a:r>
              <a:rPr lang="de-DE" sz="1800" dirty="0">
                <a:solidFill>
                  <a:schemeClr val="tx2"/>
                </a:solidFill>
              </a:rPr>
              <a:t> oder </a:t>
            </a:r>
            <a:r>
              <a:rPr lang="de-DE" sz="1800" dirty="0" err="1">
                <a:solidFill>
                  <a:schemeClr val="tx2"/>
                </a:solidFill>
              </a:rPr>
              <a:t>fobizz</a:t>
            </a:r>
            <a:r>
              <a:rPr lang="de-DE" sz="1800" dirty="0">
                <a:solidFill>
                  <a:schemeClr val="tx2"/>
                </a:solidFill>
              </a:rPr>
              <a:t> oder selbst </a:t>
            </a:r>
            <a:r>
              <a:rPr lang="de-DE" sz="1800" dirty="0" err="1">
                <a:solidFill>
                  <a:schemeClr val="tx2"/>
                </a:solidFill>
              </a:rPr>
              <a:t>remixen</a:t>
            </a:r>
            <a:r>
              <a:rPr lang="de-DE" sz="1800" dirty="0">
                <a:solidFill>
                  <a:schemeClr val="tx2"/>
                </a:solidFill>
              </a:rPr>
              <a:t>)</a:t>
            </a:r>
          </a:p>
          <a:p>
            <a:r>
              <a:rPr lang="de-DE" sz="1800" dirty="0">
                <a:solidFill>
                  <a:schemeClr val="tx2"/>
                </a:solidFill>
              </a:rPr>
              <a:t>Erkundung der Datenschutz-Tutorials (Bez. Reg. Köln) </a:t>
            </a:r>
          </a:p>
          <a:p>
            <a:r>
              <a:rPr lang="de-DE" sz="1800" dirty="0">
                <a:solidFill>
                  <a:schemeClr val="tx2"/>
                </a:solidFill>
              </a:rPr>
              <a:t>Diskussion eines Aufgabensettings für die Ausbildung</a:t>
            </a:r>
          </a:p>
          <a:p>
            <a:r>
              <a:rPr lang="de-DE" sz="1800" dirty="0">
                <a:solidFill>
                  <a:schemeClr val="tx2"/>
                </a:solidFill>
              </a:rPr>
              <a:t>Fragen und Themen notieren (1. Spalte)</a:t>
            </a:r>
          </a:p>
          <a:p>
            <a:endParaRPr lang="de-DE" sz="1800" dirty="0">
              <a:solidFill>
                <a:schemeClr val="tx2"/>
              </a:solidFill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DD354807-230F-4402-B1B9-F733A8F1F1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818240" y="-16714"/>
            <a:ext cx="6373761" cy="6874714"/>
            <a:chOff x="5818240" y="-1"/>
            <a:chExt cx="6373761" cy="6874714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BF5A6F4A-CE87-4D5C-9382-8167967CE8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18240" y="-1"/>
              <a:ext cx="6373761" cy="6874714"/>
            </a:xfrm>
            <a:custGeom>
              <a:avLst/>
              <a:gdLst>
                <a:gd name="connsiteX0" fmla="*/ 6373761 w 6373761"/>
                <a:gd name="connsiteY0" fmla="*/ 5771297 h 6874714"/>
                <a:gd name="connsiteX1" fmla="*/ 6373761 w 6373761"/>
                <a:gd name="connsiteY1" fmla="*/ 6247960 h 6874714"/>
                <a:gd name="connsiteX2" fmla="*/ 6235932 w 6373761"/>
                <a:gd name="connsiteY2" fmla="*/ 6361930 h 6874714"/>
                <a:gd name="connsiteX3" fmla="*/ 5960375 w 6373761"/>
                <a:gd name="connsiteY3" fmla="*/ 6587489 h 6874714"/>
                <a:gd name="connsiteX4" fmla="*/ 5822907 w 6373761"/>
                <a:gd name="connsiteY4" fmla="*/ 6701871 h 6874714"/>
                <a:gd name="connsiteX5" fmla="*/ 5681115 w 6373761"/>
                <a:gd name="connsiteY5" fmla="*/ 6816896 h 6874714"/>
                <a:gd name="connsiteX6" fmla="*/ 5604096 w 6373761"/>
                <a:gd name="connsiteY6" fmla="*/ 6874714 h 6874714"/>
                <a:gd name="connsiteX7" fmla="*/ 4878485 w 6373761"/>
                <a:gd name="connsiteY7" fmla="*/ 6874714 h 6874714"/>
                <a:gd name="connsiteX8" fmla="*/ 5006014 w 6373761"/>
                <a:gd name="connsiteY8" fmla="*/ 6800200 h 6874714"/>
                <a:gd name="connsiteX9" fmla="*/ 5149855 w 6373761"/>
                <a:gd name="connsiteY9" fmla="*/ 6707667 h 6874714"/>
                <a:gd name="connsiteX10" fmla="*/ 5431866 w 6373761"/>
                <a:gd name="connsiteY10" fmla="*/ 6506210 h 6874714"/>
                <a:gd name="connsiteX11" fmla="*/ 5571036 w 6373761"/>
                <a:gd name="connsiteY11" fmla="*/ 6399557 h 6874714"/>
                <a:gd name="connsiteX12" fmla="*/ 5711649 w 6373761"/>
                <a:gd name="connsiteY12" fmla="*/ 6288912 h 6874714"/>
                <a:gd name="connsiteX13" fmla="*/ 6276589 w 6373761"/>
                <a:gd name="connsiteY13" fmla="*/ 5852379 h 6874714"/>
                <a:gd name="connsiteX14" fmla="*/ 3975975 w 6373761"/>
                <a:gd name="connsiteY14" fmla="*/ 263 h 6874714"/>
                <a:gd name="connsiteX15" fmla="*/ 4350473 w 6373761"/>
                <a:gd name="connsiteY15" fmla="*/ 24963 h 6874714"/>
                <a:gd name="connsiteX16" fmla="*/ 5077909 w 6373761"/>
                <a:gd name="connsiteY16" fmla="*/ 189450 h 6874714"/>
                <a:gd name="connsiteX17" fmla="*/ 5746507 w 6373761"/>
                <a:gd name="connsiteY17" fmla="*/ 505804 h 6874714"/>
                <a:gd name="connsiteX18" fmla="*/ 6322456 w 6373761"/>
                <a:gd name="connsiteY18" fmla="*/ 956633 h 6874714"/>
                <a:gd name="connsiteX19" fmla="*/ 6373761 w 6373761"/>
                <a:gd name="connsiteY19" fmla="*/ 1011863 h 6874714"/>
                <a:gd name="connsiteX20" fmla="*/ 6373761 w 6373761"/>
                <a:gd name="connsiteY20" fmla="*/ 1185075 h 6874714"/>
                <a:gd name="connsiteX21" fmla="*/ 6359489 w 6373761"/>
                <a:gd name="connsiteY21" fmla="*/ 1169497 h 6874714"/>
                <a:gd name="connsiteX22" fmla="*/ 6233869 w 6373761"/>
                <a:gd name="connsiteY22" fmla="*/ 1047442 h 6874714"/>
                <a:gd name="connsiteX23" fmla="*/ 5961423 w 6373761"/>
                <a:gd name="connsiteY23" fmla="*/ 827953 h 6874714"/>
                <a:gd name="connsiteX24" fmla="*/ 5663555 w 6373761"/>
                <a:gd name="connsiteY24" fmla="*/ 645304 h 6874714"/>
                <a:gd name="connsiteX25" fmla="*/ 5013827 w 6373761"/>
                <a:gd name="connsiteY25" fmla="*/ 397863 h 6874714"/>
                <a:gd name="connsiteX26" fmla="*/ 4327409 w 6373761"/>
                <a:gd name="connsiteY26" fmla="*/ 302545 h 6874714"/>
                <a:gd name="connsiteX27" fmla="*/ 3639939 w 6373761"/>
                <a:gd name="connsiteY27" fmla="*/ 338868 h 6874714"/>
                <a:gd name="connsiteX28" fmla="*/ 3302495 w 6373761"/>
                <a:gd name="connsiteY28" fmla="*/ 403659 h 6874714"/>
                <a:gd name="connsiteX29" fmla="*/ 2971604 w 6373761"/>
                <a:gd name="connsiteY29" fmla="*/ 496273 h 6874714"/>
                <a:gd name="connsiteX30" fmla="*/ 2648706 w 6373761"/>
                <a:gd name="connsiteY30" fmla="*/ 614389 h 6874714"/>
                <a:gd name="connsiteX31" fmla="*/ 2335374 w 6373761"/>
                <a:gd name="connsiteY31" fmla="*/ 757109 h 6874714"/>
                <a:gd name="connsiteX32" fmla="*/ 1741342 w 6373761"/>
                <a:gd name="connsiteY32" fmla="*/ 1107725 h 6874714"/>
                <a:gd name="connsiteX33" fmla="*/ 1600861 w 6373761"/>
                <a:gd name="connsiteY33" fmla="*/ 1208710 h 6874714"/>
                <a:gd name="connsiteX34" fmla="*/ 1531799 w 6373761"/>
                <a:gd name="connsiteY34" fmla="*/ 1260879 h 6874714"/>
                <a:gd name="connsiteX35" fmla="*/ 1463655 w 6373761"/>
                <a:gd name="connsiteY35" fmla="*/ 1314333 h 6874714"/>
                <a:gd name="connsiteX36" fmla="*/ 1200777 w 6373761"/>
                <a:gd name="connsiteY36" fmla="*/ 1541166 h 6874714"/>
                <a:gd name="connsiteX37" fmla="*/ 731501 w 6373761"/>
                <a:gd name="connsiteY37" fmla="*/ 2055754 h 6874714"/>
                <a:gd name="connsiteX38" fmla="*/ 531393 w 6373761"/>
                <a:gd name="connsiteY38" fmla="*/ 2342739 h 6874714"/>
                <a:gd name="connsiteX39" fmla="*/ 361033 w 6373761"/>
                <a:gd name="connsiteY39" fmla="*/ 2649046 h 6874714"/>
                <a:gd name="connsiteX40" fmla="*/ 323292 w 6373761"/>
                <a:gd name="connsiteY40" fmla="*/ 2728263 h 6874714"/>
                <a:gd name="connsiteX41" fmla="*/ 304945 w 6373761"/>
                <a:gd name="connsiteY41" fmla="*/ 2768193 h 6874714"/>
                <a:gd name="connsiteX42" fmla="*/ 287516 w 6373761"/>
                <a:gd name="connsiteY42" fmla="*/ 2808510 h 6874714"/>
                <a:gd name="connsiteX43" fmla="*/ 254230 w 6373761"/>
                <a:gd name="connsiteY43" fmla="*/ 2889788 h 6874714"/>
                <a:gd name="connsiteX44" fmla="*/ 223042 w 6373761"/>
                <a:gd name="connsiteY44" fmla="*/ 2971968 h 6874714"/>
                <a:gd name="connsiteX45" fmla="*/ 121611 w 6373761"/>
                <a:gd name="connsiteY45" fmla="*/ 3308544 h 6874714"/>
                <a:gd name="connsiteX46" fmla="*/ 39314 w 6373761"/>
                <a:gd name="connsiteY46" fmla="*/ 4005912 h 6874714"/>
                <a:gd name="connsiteX47" fmla="*/ 73910 w 6373761"/>
                <a:gd name="connsiteY47" fmla="*/ 4354081 h 6874714"/>
                <a:gd name="connsiteX48" fmla="*/ 179534 w 6373761"/>
                <a:gd name="connsiteY48" fmla="*/ 4687050 h 6874714"/>
                <a:gd name="connsiteX49" fmla="*/ 215964 w 6373761"/>
                <a:gd name="connsiteY49" fmla="*/ 4766654 h 6874714"/>
                <a:gd name="connsiteX50" fmla="*/ 256457 w 6373761"/>
                <a:gd name="connsiteY50" fmla="*/ 4844455 h 6874714"/>
                <a:gd name="connsiteX51" fmla="*/ 346225 w 6373761"/>
                <a:gd name="connsiteY51" fmla="*/ 4995290 h 6874714"/>
                <a:gd name="connsiteX52" fmla="*/ 445296 w 6373761"/>
                <a:gd name="connsiteY52" fmla="*/ 5140971 h 6874714"/>
                <a:gd name="connsiteX53" fmla="*/ 551443 w 6373761"/>
                <a:gd name="connsiteY53" fmla="*/ 5282531 h 6874714"/>
                <a:gd name="connsiteX54" fmla="*/ 772387 w 6373761"/>
                <a:gd name="connsiteY54" fmla="*/ 5562561 h 6874714"/>
                <a:gd name="connsiteX55" fmla="*/ 882858 w 6373761"/>
                <a:gd name="connsiteY55" fmla="*/ 5704507 h 6874714"/>
                <a:gd name="connsiteX56" fmla="*/ 990316 w 6373761"/>
                <a:gd name="connsiteY56" fmla="*/ 5848258 h 6874714"/>
                <a:gd name="connsiteX57" fmla="*/ 1097774 w 6373761"/>
                <a:gd name="connsiteY57" fmla="*/ 5987114 h 6874714"/>
                <a:gd name="connsiteX58" fmla="*/ 1210080 w 6373761"/>
                <a:gd name="connsiteY58" fmla="*/ 6121203 h 6874714"/>
                <a:gd name="connsiteX59" fmla="*/ 1448192 w 6373761"/>
                <a:gd name="connsiteY59" fmla="*/ 6374054 h 6874714"/>
                <a:gd name="connsiteX60" fmla="*/ 1982991 w 6373761"/>
                <a:gd name="connsiteY60" fmla="*/ 6796158 h 6874714"/>
                <a:gd name="connsiteX61" fmla="*/ 2118475 w 6373761"/>
                <a:gd name="connsiteY61" fmla="*/ 6874714 h 6874714"/>
                <a:gd name="connsiteX62" fmla="*/ 1569874 w 6373761"/>
                <a:gd name="connsiteY62" fmla="*/ 6874714 h 6874714"/>
                <a:gd name="connsiteX63" fmla="*/ 1507802 w 6373761"/>
                <a:gd name="connsiteY63" fmla="*/ 6817815 h 6874714"/>
                <a:gd name="connsiteX64" fmla="*/ 1256865 w 6373761"/>
                <a:gd name="connsiteY64" fmla="*/ 6543437 h 6874714"/>
                <a:gd name="connsiteX65" fmla="*/ 1038410 w 6373761"/>
                <a:gd name="connsiteY65" fmla="*/ 6248722 h 6874714"/>
                <a:gd name="connsiteX66" fmla="*/ 845380 w 6373761"/>
                <a:gd name="connsiteY66" fmla="*/ 5941386 h 6874714"/>
                <a:gd name="connsiteX67" fmla="*/ 755351 w 6373761"/>
                <a:gd name="connsiteY67" fmla="*/ 5788877 h 6874714"/>
                <a:gd name="connsiteX68" fmla="*/ 661784 w 6373761"/>
                <a:gd name="connsiteY68" fmla="*/ 5638944 h 6874714"/>
                <a:gd name="connsiteX69" fmla="*/ 466525 w 6373761"/>
                <a:gd name="connsiteY69" fmla="*/ 5340366 h 6874714"/>
                <a:gd name="connsiteX70" fmla="*/ 370992 w 6373761"/>
                <a:gd name="connsiteY70" fmla="*/ 5188502 h 6874714"/>
                <a:gd name="connsiteX71" fmla="*/ 280046 w 6373761"/>
                <a:gd name="connsiteY71" fmla="*/ 5033287 h 6874714"/>
                <a:gd name="connsiteX72" fmla="*/ 126853 w 6373761"/>
                <a:gd name="connsiteY72" fmla="*/ 4707660 h 6874714"/>
                <a:gd name="connsiteX73" fmla="*/ 30272 w 6373761"/>
                <a:gd name="connsiteY73" fmla="*/ 4362068 h 6874714"/>
                <a:gd name="connsiteX74" fmla="*/ 0 w 6373761"/>
                <a:gd name="connsiteY74" fmla="*/ 4005912 h 6874714"/>
                <a:gd name="connsiteX75" fmla="*/ 270480 w 6373761"/>
                <a:gd name="connsiteY75" fmla="*/ 2610532 h 6874714"/>
                <a:gd name="connsiteX76" fmla="*/ 415942 w 6373761"/>
                <a:gd name="connsiteY76" fmla="*/ 2280526 h 6874714"/>
                <a:gd name="connsiteX77" fmla="*/ 590102 w 6373761"/>
                <a:gd name="connsiteY77" fmla="*/ 1962626 h 6874714"/>
                <a:gd name="connsiteX78" fmla="*/ 1020719 w 6373761"/>
                <a:gd name="connsiteY78" fmla="*/ 1373070 h 6874714"/>
                <a:gd name="connsiteX79" fmla="*/ 1275080 w 6373761"/>
                <a:gd name="connsiteY79" fmla="*/ 1107081 h 6874714"/>
                <a:gd name="connsiteX80" fmla="*/ 1342437 w 6373761"/>
                <a:gd name="connsiteY80" fmla="*/ 1043965 h 6874714"/>
                <a:gd name="connsiteX81" fmla="*/ 1411106 w 6373761"/>
                <a:gd name="connsiteY81" fmla="*/ 982138 h 6874714"/>
                <a:gd name="connsiteX82" fmla="*/ 1553029 w 6373761"/>
                <a:gd name="connsiteY82" fmla="*/ 863376 h 6874714"/>
                <a:gd name="connsiteX83" fmla="*/ 2173401 w 6373761"/>
                <a:gd name="connsiteY83" fmla="*/ 454409 h 6874714"/>
                <a:gd name="connsiteX84" fmla="*/ 3599708 w 6373761"/>
                <a:gd name="connsiteY84" fmla="*/ 16332 h 6874714"/>
                <a:gd name="connsiteX85" fmla="*/ 3975975 w 6373761"/>
                <a:gd name="connsiteY85" fmla="*/ 263 h 6874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</a:cxnLst>
              <a:rect l="l" t="t" r="r" b="b"/>
              <a:pathLst>
                <a:path w="6373761" h="6874714">
                  <a:moveTo>
                    <a:pt x="6373761" y="5771297"/>
                  </a:moveTo>
                  <a:lnTo>
                    <a:pt x="6373761" y="6247960"/>
                  </a:lnTo>
                  <a:lnTo>
                    <a:pt x="6235932" y="6361930"/>
                  </a:lnTo>
                  <a:cubicBezTo>
                    <a:pt x="6143250" y="6437460"/>
                    <a:pt x="6051059" y="6512200"/>
                    <a:pt x="5960375" y="6587489"/>
                  </a:cubicBezTo>
                  <a:lnTo>
                    <a:pt x="5822907" y="6701871"/>
                  </a:lnTo>
                  <a:cubicBezTo>
                    <a:pt x="5776123" y="6740385"/>
                    <a:pt x="5729079" y="6778899"/>
                    <a:pt x="5681115" y="6816896"/>
                  </a:cubicBezTo>
                  <a:lnTo>
                    <a:pt x="5604096" y="6874714"/>
                  </a:lnTo>
                  <a:lnTo>
                    <a:pt x="4878485" y="6874714"/>
                  </a:lnTo>
                  <a:lnTo>
                    <a:pt x="5006014" y="6800200"/>
                  </a:lnTo>
                  <a:cubicBezTo>
                    <a:pt x="5054354" y="6770429"/>
                    <a:pt x="5102285" y="6739483"/>
                    <a:pt x="5149855" y="6707667"/>
                  </a:cubicBezTo>
                  <a:cubicBezTo>
                    <a:pt x="5244993" y="6643906"/>
                    <a:pt x="5338561" y="6576025"/>
                    <a:pt x="5431866" y="6506210"/>
                  </a:cubicBezTo>
                  <a:cubicBezTo>
                    <a:pt x="5478386" y="6471304"/>
                    <a:pt x="5524777" y="6435495"/>
                    <a:pt x="5571036" y="6399557"/>
                  </a:cubicBezTo>
                  <a:lnTo>
                    <a:pt x="5711649" y="6288912"/>
                  </a:lnTo>
                  <a:cubicBezTo>
                    <a:pt x="5902059" y="6140395"/>
                    <a:pt x="6093257" y="5998320"/>
                    <a:pt x="6276589" y="5852379"/>
                  </a:cubicBezTo>
                  <a:close/>
                  <a:moveTo>
                    <a:pt x="3975975" y="263"/>
                  </a:moveTo>
                  <a:cubicBezTo>
                    <a:pt x="4101550" y="1809"/>
                    <a:pt x="4226830" y="10149"/>
                    <a:pt x="4350473" y="24963"/>
                  </a:cubicBezTo>
                  <a:cubicBezTo>
                    <a:pt x="4598149" y="54846"/>
                    <a:pt x="4842943" y="108687"/>
                    <a:pt x="5077909" y="189450"/>
                  </a:cubicBezTo>
                  <a:cubicBezTo>
                    <a:pt x="5312876" y="269955"/>
                    <a:pt x="5537357" y="376867"/>
                    <a:pt x="5746507" y="505804"/>
                  </a:cubicBezTo>
                  <a:cubicBezTo>
                    <a:pt x="5955527" y="634999"/>
                    <a:pt x="6148688" y="786864"/>
                    <a:pt x="6322456" y="956633"/>
                  </a:cubicBezTo>
                  <a:lnTo>
                    <a:pt x="6373761" y="1011863"/>
                  </a:lnTo>
                  <a:lnTo>
                    <a:pt x="6373761" y="1185075"/>
                  </a:lnTo>
                  <a:lnTo>
                    <a:pt x="6359489" y="1169497"/>
                  </a:lnTo>
                  <a:cubicBezTo>
                    <a:pt x="6318811" y="1127602"/>
                    <a:pt x="6276917" y="1086890"/>
                    <a:pt x="6233869" y="1047442"/>
                  </a:cubicBezTo>
                  <a:cubicBezTo>
                    <a:pt x="6147509" y="968870"/>
                    <a:pt x="6056431" y="895448"/>
                    <a:pt x="5961423" y="827953"/>
                  </a:cubicBezTo>
                  <a:cubicBezTo>
                    <a:pt x="5865891" y="761102"/>
                    <a:pt x="5766688" y="699403"/>
                    <a:pt x="5663555" y="645304"/>
                  </a:cubicBezTo>
                  <a:cubicBezTo>
                    <a:pt x="5457943" y="535816"/>
                    <a:pt x="5238703" y="453894"/>
                    <a:pt x="5013827" y="397863"/>
                  </a:cubicBezTo>
                  <a:cubicBezTo>
                    <a:pt x="4788953" y="341703"/>
                    <a:pt x="4558442" y="310917"/>
                    <a:pt x="4327409" y="302545"/>
                  </a:cubicBezTo>
                  <a:cubicBezTo>
                    <a:pt x="4096111" y="293012"/>
                    <a:pt x="3867174" y="305893"/>
                    <a:pt x="3639939" y="338868"/>
                  </a:cubicBezTo>
                  <a:cubicBezTo>
                    <a:pt x="3526585" y="355999"/>
                    <a:pt x="3413885" y="377254"/>
                    <a:pt x="3302495" y="403659"/>
                  </a:cubicBezTo>
                  <a:cubicBezTo>
                    <a:pt x="3191107" y="430451"/>
                    <a:pt x="3080634" y="460978"/>
                    <a:pt x="2971604" y="496273"/>
                  </a:cubicBezTo>
                  <a:cubicBezTo>
                    <a:pt x="2862573" y="531437"/>
                    <a:pt x="2754854" y="570852"/>
                    <a:pt x="2648706" y="614389"/>
                  </a:cubicBezTo>
                  <a:cubicBezTo>
                    <a:pt x="2542690" y="658056"/>
                    <a:pt x="2438114" y="705714"/>
                    <a:pt x="2335374" y="757109"/>
                  </a:cubicBezTo>
                  <a:cubicBezTo>
                    <a:pt x="2129894" y="859769"/>
                    <a:pt x="1931228" y="976855"/>
                    <a:pt x="1741342" y="1107725"/>
                  </a:cubicBezTo>
                  <a:cubicBezTo>
                    <a:pt x="1694035" y="1140571"/>
                    <a:pt x="1646858" y="1173933"/>
                    <a:pt x="1600861" y="1208710"/>
                  </a:cubicBezTo>
                  <a:cubicBezTo>
                    <a:pt x="1577535" y="1225713"/>
                    <a:pt x="1554732" y="1243361"/>
                    <a:pt x="1531799" y="1260879"/>
                  </a:cubicBezTo>
                  <a:cubicBezTo>
                    <a:pt x="1508735" y="1278267"/>
                    <a:pt x="1486064" y="1296171"/>
                    <a:pt x="1463655" y="1314333"/>
                  </a:cubicBezTo>
                  <a:cubicBezTo>
                    <a:pt x="1373627" y="1386853"/>
                    <a:pt x="1285564" y="1462077"/>
                    <a:pt x="1200777" y="1541166"/>
                  </a:cubicBezTo>
                  <a:cubicBezTo>
                    <a:pt x="1030810" y="1698827"/>
                    <a:pt x="873161" y="1870785"/>
                    <a:pt x="731501" y="2055754"/>
                  </a:cubicBezTo>
                  <a:cubicBezTo>
                    <a:pt x="660734" y="2148239"/>
                    <a:pt x="593771" y="2243944"/>
                    <a:pt x="531393" y="2342739"/>
                  </a:cubicBezTo>
                  <a:cubicBezTo>
                    <a:pt x="470063" y="2442050"/>
                    <a:pt x="412140" y="2543810"/>
                    <a:pt x="361033" y="2649046"/>
                  </a:cubicBezTo>
                  <a:cubicBezTo>
                    <a:pt x="347798" y="2675194"/>
                    <a:pt x="335479" y="2701728"/>
                    <a:pt x="323292" y="2728263"/>
                  </a:cubicBezTo>
                  <a:lnTo>
                    <a:pt x="304945" y="2768193"/>
                  </a:lnTo>
                  <a:lnTo>
                    <a:pt x="287516" y="2808510"/>
                  </a:lnTo>
                  <a:cubicBezTo>
                    <a:pt x="276115" y="2835432"/>
                    <a:pt x="264583" y="2862352"/>
                    <a:pt x="254230" y="2889788"/>
                  </a:cubicBezTo>
                  <a:cubicBezTo>
                    <a:pt x="243877" y="2917224"/>
                    <a:pt x="232477" y="2944274"/>
                    <a:pt x="223042" y="2971968"/>
                  </a:cubicBezTo>
                  <a:cubicBezTo>
                    <a:pt x="182679" y="3081970"/>
                    <a:pt x="148475" y="3194291"/>
                    <a:pt x="121611" y="3308544"/>
                  </a:cubicBezTo>
                  <a:cubicBezTo>
                    <a:pt x="67096" y="3536534"/>
                    <a:pt x="39183" y="3771224"/>
                    <a:pt x="39314" y="4005912"/>
                  </a:cubicBezTo>
                  <a:cubicBezTo>
                    <a:pt x="39969" y="4122871"/>
                    <a:pt x="51109" y="4239571"/>
                    <a:pt x="73910" y="4354081"/>
                  </a:cubicBezTo>
                  <a:cubicBezTo>
                    <a:pt x="97892" y="4468334"/>
                    <a:pt x="132619" y="4580140"/>
                    <a:pt x="179534" y="4687050"/>
                  </a:cubicBezTo>
                  <a:cubicBezTo>
                    <a:pt x="190673" y="4713972"/>
                    <a:pt x="203647" y="4740249"/>
                    <a:pt x="215964" y="4766654"/>
                  </a:cubicBezTo>
                  <a:cubicBezTo>
                    <a:pt x="229332" y="4792674"/>
                    <a:pt x="242043" y="4818950"/>
                    <a:pt x="256457" y="4844455"/>
                  </a:cubicBezTo>
                  <a:cubicBezTo>
                    <a:pt x="283978" y="4895978"/>
                    <a:pt x="314642" y="4945956"/>
                    <a:pt x="346225" y="4995290"/>
                  </a:cubicBezTo>
                  <a:cubicBezTo>
                    <a:pt x="377676" y="5044752"/>
                    <a:pt x="411355" y="5092926"/>
                    <a:pt x="445296" y="5140971"/>
                  </a:cubicBezTo>
                  <a:cubicBezTo>
                    <a:pt x="479760" y="5188630"/>
                    <a:pt x="515537" y="5235645"/>
                    <a:pt x="551443" y="5282531"/>
                  </a:cubicBezTo>
                  <a:cubicBezTo>
                    <a:pt x="623387" y="5376434"/>
                    <a:pt x="698608" y="5468402"/>
                    <a:pt x="772387" y="5562561"/>
                  </a:cubicBezTo>
                  <a:cubicBezTo>
                    <a:pt x="809472" y="5609448"/>
                    <a:pt x="846428" y="5656719"/>
                    <a:pt x="882858" y="5704507"/>
                  </a:cubicBezTo>
                  <a:cubicBezTo>
                    <a:pt x="919159" y="5751909"/>
                    <a:pt x="955196" y="5802273"/>
                    <a:pt x="990316" y="5848258"/>
                  </a:cubicBezTo>
                  <a:cubicBezTo>
                    <a:pt x="1025175" y="5895402"/>
                    <a:pt x="1061736" y="5941129"/>
                    <a:pt x="1097774" y="5987114"/>
                  </a:cubicBezTo>
                  <a:cubicBezTo>
                    <a:pt x="1134860" y="6032326"/>
                    <a:pt x="1171684" y="6077536"/>
                    <a:pt x="1210080" y="6121203"/>
                  </a:cubicBezTo>
                  <a:cubicBezTo>
                    <a:pt x="1286350" y="6209051"/>
                    <a:pt x="1365632" y="6293677"/>
                    <a:pt x="1448192" y="6374054"/>
                  </a:cubicBezTo>
                  <a:cubicBezTo>
                    <a:pt x="1613572" y="6534420"/>
                    <a:pt x="1792057" y="6677526"/>
                    <a:pt x="1982991" y="6796158"/>
                  </a:cubicBezTo>
                  <a:lnTo>
                    <a:pt x="2118475" y="6874714"/>
                  </a:lnTo>
                  <a:lnTo>
                    <a:pt x="1569874" y="6874714"/>
                  </a:lnTo>
                  <a:lnTo>
                    <a:pt x="1507802" y="6817815"/>
                  </a:lnTo>
                  <a:cubicBezTo>
                    <a:pt x="1418412" y="6730595"/>
                    <a:pt x="1334903" y="6638562"/>
                    <a:pt x="1256865" y="6543437"/>
                  </a:cubicBezTo>
                  <a:cubicBezTo>
                    <a:pt x="1179155" y="6447861"/>
                    <a:pt x="1106817" y="6349194"/>
                    <a:pt x="1038410" y="6248722"/>
                  </a:cubicBezTo>
                  <a:cubicBezTo>
                    <a:pt x="969873" y="6148253"/>
                    <a:pt x="905922" y="6045592"/>
                    <a:pt x="845380" y="5941386"/>
                  </a:cubicBezTo>
                  <a:cubicBezTo>
                    <a:pt x="814453" y="5888704"/>
                    <a:pt x="786147" y="5839370"/>
                    <a:pt x="755351" y="5788877"/>
                  </a:cubicBezTo>
                  <a:cubicBezTo>
                    <a:pt x="724817" y="5738771"/>
                    <a:pt x="693760" y="5688665"/>
                    <a:pt x="661784" y="5638944"/>
                  </a:cubicBezTo>
                  <a:lnTo>
                    <a:pt x="466525" y="5340366"/>
                  </a:lnTo>
                  <a:cubicBezTo>
                    <a:pt x="434156" y="5290131"/>
                    <a:pt x="402181" y="5239639"/>
                    <a:pt x="370992" y="5188502"/>
                  </a:cubicBezTo>
                  <a:cubicBezTo>
                    <a:pt x="339803" y="5137364"/>
                    <a:pt x="308876" y="5086099"/>
                    <a:pt x="280046" y="5033287"/>
                  </a:cubicBezTo>
                  <a:cubicBezTo>
                    <a:pt x="222255" y="4928179"/>
                    <a:pt x="169181" y="4819982"/>
                    <a:pt x="126853" y="4707660"/>
                  </a:cubicBezTo>
                  <a:cubicBezTo>
                    <a:pt x="83739" y="4595725"/>
                    <a:pt x="51764" y="4479670"/>
                    <a:pt x="30272" y="4362068"/>
                  </a:cubicBezTo>
                  <a:cubicBezTo>
                    <a:pt x="9698" y="4244466"/>
                    <a:pt x="0" y="4125060"/>
                    <a:pt x="0" y="4005912"/>
                  </a:cubicBezTo>
                  <a:cubicBezTo>
                    <a:pt x="1704" y="3530867"/>
                    <a:pt x="95140" y="3057110"/>
                    <a:pt x="270480" y="2610532"/>
                  </a:cubicBezTo>
                  <a:cubicBezTo>
                    <a:pt x="314511" y="2498984"/>
                    <a:pt x="362212" y="2388466"/>
                    <a:pt x="415942" y="2280526"/>
                  </a:cubicBezTo>
                  <a:cubicBezTo>
                    <a:pt x="468884" y="2172197"/>
                    <a:pt x="527199" y="2066188"/>
                    <a:pt x="590102" y="1962626"/>
                  </a:cubicBezTo>
                  <a:cubicBezTo>
                    <a:pt x="716037" y="1755631"/>
                    <a:pt x="859794" y="1557653"/>
                    <a:pt x="1020719" y="1373070"/>
                  </a:cubicBezTo>
                  <a:cubicBezTo>
                    <a:pt x="1101575" y="1281101"/>
                    <a:pt x="1185969" y="1191838"/>
                    <a:pt x="1275080" y="1107081"/>
                  </a:cubicBezTo>
                  <a:cubicBezTo>
                    <a:pt x="1297227" y="1085699"/>
                    <a:pt x="1319504" y="1064575"/>
                    <a:pt x="1342437" y="1043965"/>
                  </a:cubicBezTo>
                  <a:cubicBezTo>
                    <a:pt x="1365240" y="1023226"/>
                    <a:pt x="1387648" y="1002102"/>
                    <a:pt x="1411106" y="982138"/>
                  </a:cubicBezTo>
                  <a:cubicBezTo>
                    <a:pt x="1457497" y="941563"/>
                    <a:pt x="1505065" y="902276"/>
                    <a:pt x="1553029" y="863376"/>
                  </a:cubicBezTo>
                  <a:cubicBezTo>
                    <a:pt x="1745798" y="708806"/>
                    <a:pt x="1954030" y="571882"/>
                    <a:pt x="2173401" y="454409"/>
                  </a:cubicBezTo>
                  <a:cubicBezTo>
                    <a:pt x="2612013" y="219334"/>
                    <a:pt x="3099505" y="65666"/>
                    <a:pt x="3599708" y="16332"/>
                  </a:cubicBezTo>
                  <a:cubicBezTo>
                    <a:pt x="3724530" y="3966"/>
                    <a:pt x="3850400" y="-1283"/>
                    <a:pt x="3975975" y="26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61023DD2-2E6F-4419-B404-80F08460BE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65276" y="313387"/>
              <a:ext cx="6326724" cy="6561326"/>
            </a:xfrm>
            <a:custGeom>
              <a:avLst/>
              <a:gdLst>
                <a:gd name="connsiteX0" fmla="*/ 6326724 w 6326724"/>
                <a:gd name="connsiteY0" fmla="*/ 5020808 h 6561326"/>
                <a:gd name="connsiteX1" fmla="*/ 6326724 w 6326724"/>
                <a:gd name="connsiteY1" fmla="*/ 5698632 h 6561326"/>
                <a:gd name="connsiteX2" fmla="*/ 6067438 w 6326724"/>
                <a:gd name="connsiteY2" fmla="*/ 5902509 h 6561326"/>
                <a:gd name="connsiteX3" fmla="*/ 5799974 w 6326724"/>
                <a:gd name="connsiteY3" fmla="*/ 6102017 h 6561326"/>
                <a:gd name="connsiteX4" fmla="*/ 5665258 w 6326724"/>
                <a:gd name="connsiteY4" fmla="*/ 6202100 h 6561326"/>
                <a:gd name="connsiteX5" fmla="*/ 5526873 w 6326724"/>
                <a:gd name="connsiteY5" fmla="*/ 6302828 h 6561326"/>
                <a:gd name="connsiteX6" fmla="*/ 5385080 w 6326724"/>
                <a:gd name="connsiteY6" fmla="*/ 6402268 h 6561326"/>
                <a:gd name="connsiteX7" fmla="*/ 5238833 w 6326724"/>
                <a:gd name="connsiteY7" fmla="*/ 6498875 h 6561326"/>
                <a:gd name="connsiteX8" fmla="*/ 5138040 w 6326724"/>
                <a:gd name="connsiteY8" fmla="*/ 6561326 h 6561326"/>
                <a:gd name="connsiteX9" fmla="*/ 3946072 w 6326724"/>
                <a:gd name="connsiteY9" fmla="*/ 6561326 h 6561326"/>
                <a:gd name="connsiteX10" fmla="*/ 3976009 w 6326724"/>
                <a:gd name="connsiteY10" fmla="*/ 6555242 h 6561326"/>
                <a:gd name="connsiteX11" fmla="*/ 4404855 w 6326724"/>
                <a:gd name="connsiteY11" fmla="*/ 6399048 h 6561326"/>
                <a:gd name="connsiteX12" fmla="*/ 4938868 w 6326724"/>
                <a:gd name="connsiteY12" fmla="*/ 6072132 h 6561326"/>
                <a:gd name="connsiteX13" fmla="*/ 5068342 w 6326724"/>
                <a:gd name="connsiteY13" fmla="*/ 5976042 h 6561326"/>
                <a:gd name="connsiteX14" fmla="*/ 5197816 w 6326724"/>
                <a:gd name="connsiteY14" fmla="*/ 5876730 h 6561326"/>
                <a:gd name="connsiteX15" fmla="*/ 5460039 w 6326724"/>
                <a:gd name="connsiteY15" fmla="*/ 5670637 h 6561326"/>
                <a:gd name="connsiteX16" fmla="*/ 5999033 w 6326724"/>
                <a:gd name="connsiteY16" fmla="*/ 5271718 h 6561326"/>
                <a:gd name="connsiteX17" fmla="*/ 6258766 w 6326724"/>
                <a:gd name="connsiteY17" fmla="*/ 5077603 h 6561326"/>
                <a:gd name="connsiteX18" fmla="*/ 4139342 w 6326724"/>
                <a:gd name="connsiteY18" fmla="*/ 440 h 6561326"/>
                <a:gd name="connsiteX19" fmla="*/ 4315744 w 6326724"/>
                <a:gd name="connsiteY19" fmla="*/ 6808 h 6561326"/>
                <a:gd name="connsiteX20" fmla="*/ 5015400 w 6326724"/>
                <a:gd name="connsiteY20" fmla="*/ 113591 h 6561326"/>
                <a:gd name="connsiteX21" fmla="*/ 5681114 w 6326724"/>
                <a:gd name="connsiteY21" fmla="*/ 361418 h 6561326"/>
                <a:gd name="connsiteX22" fmla="*/ 6270952 w 6326724"/>
                <a:gd name="connsiteY22" fmla="*/ 755441 h 6561326"/>
                <a:gd name="connsiteX23" fmla="*/ 6326724 w 6326724"/>
                <a:gd name="connsiteY23" fmla="*/ 807432 h 6561326"/>
                <a:gd name="connsiteX24" fmla="*/ 6326724 w 6326724"/>
                <a:gd name="connsiteY24" fmla="*/ 1231565 h 6561326"/>
                <a:gd name="connsiteX25" fmla="*/ 6302093 w 6326724"/>
                <a:gd name="connsiteY25" fmla="*/ 1203002 h 6561326"/>
                <a:gd name="connsiteX26" fmla="*/ 6066914 w 6326724"/>
                <a:gd name="connsiteY26" fmla="*/ 989616 h 6561326"/>
                <a:gd name="connsiteX27" fmla="*/ 5533688 w 6326724"/>
                <a:gd name="connsiteY27" fmla="*/ 647242 h 6561326"/>
                <a:gd name="connsiteX28" fmla="*/ 4933626 w 6326724"/>
                <a:gd name="connsiteY28" fmla="*/ 432262 h 6561326"/>
                <a:gd name="connsiteX29" fmla="*/ 4296873 w 6326724"/>
                <a:gd name="connsiteY29" fmla="*/ 343126 h 6561326"/>
                <a:gd name="connsiteX30" fmla="*/ 3651602 w 6326724"/>
                <a:gd name="connsiteY30" fmla="*/ 365797 h 6561326"/>
                <a:gd name="connsiteX31" fmla="*/ 3018256 w 6326724"/>
                <a:gd name="connsiteY31" fmla="*/ 496666 h 6561326"/>
                <a:gd name="connsiteX32" fmla="*/ 2412429 w 6326724"/>
                <a:gd name="connsiteY32" fmla="*/ 724399 h 6561326"/>
                <a:gd name="connsiteX33" fmla="*/ 1329857 w 6326724"/>
                <a:gd name="connsiteY33" fmla="*/ 1424086 h 6561326"/>
                <a:gd name="connsiteX34" fmla="*/ 887314 w 6326724"/>
                <a:gd name="connsiteY34" fmla="*/ 1891015 h 6561326"/>
                <a:gd name="connsiteX35" fmla="*/ 537420 w 6326724"/>
                <a:gd name="connsiteY35" fmla="*/ 2427245 h 6561326"/>
                <a:gd name="connsiteX36" fmla="*/ 299965 w 6326724"/>
                <a:gd name="connsiteY36" fmla="*/ 3020021 h 6561326"/>
                <a:gd name="connsiteX37" fmla="*/ 213606 w 6326724"/>
                <a:gd name="connsiteY37" fmla="*/ 3651953 h 6561326"/>
                <a:gd name="connsiteX38" fmla="*/ 250036 w 6326724"/>
                <a:gd name="connsiteY38" fmla="*/ 3961352 h 6561326"/>
                <a:gd name="connsiteX39" fmla="*/ 357625 w 6326724"/>
                <a:gd name="connsiteY39" fmla="*/ 4250783 h 6561326"/>
                <a:gd name="connsiteX40" fmla="*/ 432715 w 6326724"/>
                <a:gd name="connsiteY40" fmla="*/ 4387063 h 6561326"/>
                <a:gd name="connsiteX41" fmla="*/ 518943 w 6326724"/>
                <a:gd name="connsiteY41" fmla="*/ 4518962 h 6561326"/>
                <a:gd name="connsiteX42" fmla="*/ 718133 w 6326724"/>
                <a:gd name="connsiteY42" fmla="*/ 4773874 h 6561326"/>
                <a:gd name="connsiteX43" fmla="*/ 933704 w 6326724"/>
                <a:gd name="connsiteY43" fmla="*/ 5030717 h 6561326"/>
                <a:gd name="connsiteX44" fmla="*/ 1040900 w 6326724"/>
                <a:gd name="connsiteY44" fmla="*/ 5164806 h 6561326"/>
                <a:gd name="connsiteX45" fmla="*/ 1092401 w 6326724"/>
                <a:gd name="connsiteY45" fmla="*/ 5230628 h 6561326"/>
                <a:gd name="connsiteX46" fmla="*/ 1142854 w 6326724"/>
                <a:gd name="connsiteY46" fmla="*/ 5293615 h 6561326"/>
                <a:gd name="connsiteX47" fmla="*/ 1576354 w 6326724"/>
                <a:gd name="connsiteY47" fmla="*/ 5759128 h 6561326"/>
                <a:gd name="connsiteX48" fmla="*/ 1806865 w 6326724"/>
                <a:gd name="connsiteY48" fmla="*/ 5968571 h 6561326"/>
                <a:gd name="connsiteX49" fmla="*/ 2048253 w 6326724"/>
                <a:gd name="connsiteY49" fmla="*/ 6161654 h 6561326"/>
                <a:gd name="connsiteX50" fmla="*/ 2587506 w 6326724"/>
                <a:gd name="connsiteY50" fmla="*/ 6467059 h 6561326"/>
                <a:gd name="connsiteX51" fmla="*/ 2889176 w 6326724"/>
                <a:gd name="connsiteY51" fmla="*/ 6553360 h 6561326"/>
                <a:gd name="connsiteX52" fmla="*/ 2929698 w 6326724"/>
                <a:gd name="connsiteY52" fmla="*/ 6561326 h 6561326"/>
                <a:gd name="connsiteX53" fmla="*/ 1816374 w 6326724"/>
                <a:gd name="connsiteY53" fmla="*/ 6561326 h 6561326"/>
                <a:gd name="connsiteX54" fmla="*/ 1787601 w 6326724"/>
                <a:gd name="connsiteY54" fmla="*/ 6545761 h 6561326"/>
                <a:gd name="connsiteX55" fmla="*/ 1225544 w 6326724"/>
                <a:gd name="connsiteY55" fmla="*/ 6094158 h 6561326"/>
                <a:gd name="connsiteX56" fmla="*/ 997654 w 6326724"/>
                <a:gd name="connsiteY56" fmla="*/ 5822374 h 6561326"/>
                <a:gd name="connsiteX57" fmla="*/ 798596 w 6326724"/>
                <a:gd name="connsiteY57" fmla="*/ 5534615 h 6561326"/>
                <a:gd name="connsiteX58" fmla="*/ 752075 w 6326724"/>
                <a:gd name="connsiteY58" fmla="*/ 5461324 h 6561326"/>
                <a:gd name="connsiteX59" fmla="*/ 707650 w 6326724"/>
                <a:gd name="connsiteY59" fmla="*/ 5390221 h 6561326"/>
                <a:gd name="connsiteX60" fmla="*/ 619980 w 6326724"/>
                <a:gd name="connsiteY60" fmla="*/ 5252396 h 6561326"/>
                <a:gd name="connsiteX61" fmla="*/ 438349 w 6326724"/>
                <a:gd name="connsiteY61" fmla="*/ 4970822 h 6561326"/>
                <a:gd name="connsiteX62" fmla="*/ 261044 w 6326724"/>
                <a:gd name="connsiteY62" fmla="*/ 4673145 h 6561326"/>
                <a:gd name="connsiteX63" fmla="*/ 181107 w 6326724"/>
                <a:gd name="connsiteY63" fmla="*/ 4515356 h 6561326"/>
                <a:gd name="connsiteX64" fmla="*/ 113224 w 6326724"/>
                <a:gd name="connsiteY64" fmla="*/ 4350223 h 6561326"/>
                <a:gd name="connsiteX65" fmla="*/ 61199 w 6326724"/>
                <a:gd name="connsiteY65" fmla="*/ 4178908 h 6561326"/>
                <a:gd name="connsiteX66" fmla="*/ 41804 w 6326724"/>
                <a:gd name="connsiteY66" fmla="*/ 4091577 h 6561326"/>
                <a:gd name="connsiteX67" fmla="*/ 33287 w 6326724"/>
                <a:gd name="connsiteY67" fmla="*/ 4047781 h 6561326"/>
                <a:gd name="connsiteX68" fmla="*/ 26209 w 6326724"/>
                <a:gd name="connsiteY68" fmla="*/ 4003858 h 6561326"/>
                <a:gd name="connsiteX69" fmla="*/ 0 w 6326724"/>
                <a:gd name="connsiteY69" fmla="*/ 3651953 h 6561326"/>
                <a:gd name="connsiteX70" fmla="*/ 72731 w 6326724"/>
                <a:gd name="connsiteY70" fmla="*/ 2966307 h 6561326"/>
                <a:gd name="connsiteX71" fmla="*/ 291316 w 6326724"/>
                <a:gd name="connsiteY71" fmla="*/ 2309385 h 6561326"/>
                <a:gd name="connsiteX72" fmla="*/ 1110878 w 6326724"/>
                <a:gd name="connsiteY72" fmla="*/ 1193776 h 6561326"/>
                <a:gd name="connsiteX73" fmla="*/ 1654327 w 6326724"/>
                <a:gd name="connsiteY73" fmla="*/ 756730 h 6561326"/>
                <a:gd name="connsiteX74" fmla="*/ 2261727 w 6326724"/>
                <a:gd name="connsiteY74" fmla="*/ 409720 h 6561326"/>
                <a:gd name="connsiteX75" fmla="*/ 3610060 w 6326724"/>
                <a:gd name="connsiteY75" fmla="*/ 27032 h 6561326"/>
                <a:gd name="connsiteX76" fmla="*/ 4139342 w 6326724"/>
                <a:gd name="connsiteY76" fmla="*/ 440 h 6561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</a:cxnLst>
              <a:rect l="l" t="t" r="r" b="b"/>
              <a:pathLst>
                <a:path w="6326724" h="6561326">
                  <a:moveTo>
                    <a:pt x="6326724" y="5020808"/>
                  </a:moveTo>
                  <a:lnTo>
                    <a:pt x="6326724" y="5698632"/>
                  </a:lnTo>
                  <a:lnTo>
                    <a:pt x="6067438" y="5902509"/>
                  </a:lnTo>
                  <a:cubicBezTo>
                    <a:pt x="5977868" y="5970407"/>
                    <a:pt x="5888364" y="6036453"/>
                    <a:pt x="5799974" y="6102017"/>
                  </a:cubicBezTo>
                  <a:lnTo>
                    <a:pt x="5665258" y="6202100"/>
                  </a:lnTo>
                  <a:cubicBezTo>
                    <a:pt x="5619654" y="6235719"/>
                    <a:pt x="5573656" y="6269596"/>
                    <a:pt x="5526873" y="6302828"/>
                  </a:cubicBezTo>
                  <a:cubicBezTo>
                    <a:pt x="5480220" y="6336189"/>
                    <a:pt x="5433044" y="6369423"/>
                    <a:pt x="5385080" y="6402268"/>
                  </a:cubicBezTo>
                  <a:cubicBezTo>
                    <a:pt x="5336988" y="6434857"/>
                    <a:pt x="5288500" y="6467187"/>
                    <a:pt x="5238833" y="6498875"/>
                  </a:cubicBezTo>
                  <a:lnTo>
                    <a:pt x="5138040" y="6561326"/>
                  </a:lnTo>
                  <a:lnTo>
                    <a:pt x="3946072" y="6561326"/>
                  </a:lnTo>
                  <a:lnTo>
                    <a:pt x="3976009" y="6555242"/>
                  </a:lnTo>
                  <a:cubicBezTo>
                    <a:pt x="4123712" y="6519227"/>
                    <a:pt x="4266863" y="6466383"/>
                    <a:pt x="4404855" y="6399048"/>
                  </a:cubicBezTo>
                  <a:cubicBezTo>
                    <a:pt x="4589500" y="6310299"/>
                    <a:pt x="4765232" y="6196690"/>
                    <a:pt x="4938868" y="6072132"/>
                  </a:cubicBezTo>
                  <a:cubicBezTo>
                    <a:pt x="4982245" y="6041089"/>
                    <a:pt x="5025359" y="6008630"/>
                    <a:pt x="5068342" y="5976042"/>
                  </a:cubicBezTo>
                  <a:cubicBezTo>
                    <a:pt x="5111588" y="5943453"/>
                    <a:pt x="5154702" y="5910349"/>
                    <a:pt x="5197816" y="5876730"/>
                  </a:cubicBezTo>
                  <a:lnTo>
                    <a:pt x="5460039" y="5670637"/>
                  </a:lnTo>
                  <a:cubicBezTo>
                    <a:pt x="5639966" y="5530365"/>
                    <a:pt x="5821596" y="5399753"/>
                    <a:pt x="5999033" y="5271718"/>
                  </a:cubicBezTo>
                  <a:cubicBezTo>
                    <a:pt x="6087686" y="5207700"/>
                    <a:pt x="6174667" y="5143360"/>
                    <a:pt x="6258766" y="5077603"/>
                  </a:cubicBezTo>
                  <a:close/>
                  <a:moveTo>
                    <a:pt x="4139342" y="440"/>
                  </a:moveTo>
                  <a:cubicBezTo>
                    <a:pt x="4198237" y="1301"/>
                    <a:pt x="4257068" y="3427"/>
                    <a:pt x="4315744" y="6808"/>
                  </a:cubicBezTo>
                  <a:cubicBezTo>
                    <a:pt x="4550841" y="20849"/>
                    <a:pt x="4785806" y="55240"/>
                    <a:pt x="5015400" y="113591"/>
                  </a:cubicBezTo>
                  <a:cubicBezTo>
                    <a:pt x="5244992" y="171812"/>
                    <a:pt x="5469212" y="254249"/>
                    <a:pt x="5681114" y="361418"/>
                  </a:cubicBezTo>
                  <a:cubicBezTo>
                    <a:pt x="5892754" y="468586"/>
                    <a:pt x="6093124" y="599584"/>
                    <a:pt x="6270952" y="755441"/>
                  </a:cubicBezTo>
                  <a:lnTo>
                    <a:pt x="6326724" y="807432"/>
                  </a:lnTo>
                  <a:lnTo>
                    <a:pt x="6326724" y="1231565"/>
                  </a:lnTo>
                  <a:lnTo>
                    <a:pt x="6302093" y="1203002"/>
                  </a:lnTo>
                  <a:cubicBezTo>
                    <a:pt x="6227937" y="1127247"/>
                    <a:pt x="6149211" y="1056081"/>
                    <a:pt x="6066914" y="989616"/>
                  </a:cubicBezTo>
                  <a:cubicBezTo>
                    <a:pt x="5902714" y="856299"/>
                    <a:pt x="5724360" y="740371"/>
                    <a:pt x="5533688" y="647242"/>
                  </a:cubicBezTo>
                  <a:cubicBezTo>
                    <a:pt x="5343146" y="553857"/>
                    <a:pt x="5141466" y="482239"/>
                    <a:pt x="4933626" y="432262"/>
                  </a:cubicBezTo>
                  <a:cubicBezTo>
                    <a:pt x="4725788" y="382156"/>
                    <a:pt x="4512182" y="353303"/>
                    <a:pt x="4296873" y="343126"/>
                  </a:cubicBezTo>
                  <a:cubicBezTo>
                    <a:pt x="4081172" y="332435"/>
                    <a:pt x="3865732" y="339520"/>
                    <a:pt x="3651602" y="365797"/>
                  </a:cubicBezTo>
                  <a:cubicBezTo>
                    <a:pt x="3437604" y="392202"/>
                    <a:pt x="3225572" y="436384"/>
                    <a:pt x="3018256" y="496666"/>
                  </a:cubicBezTo>
                  <a:cubicBezTo>
                    <a:pt x="2810809" y="556691"/>
                    <a:pt x="2608474" y="634362"/>
                    <a:pt x="2412429" y="724399"/>
                  </a:cubicBezTo>
                  <a:cubicBezTo>
                    <a:pt x="2019160" y="902541"/>
                    <a:pt x="1651969" y="1138775"/>
                    <a:pt x="1329857" y="1424086"/>
                  </a:cubicBezTo>
                  <a:cubicBezTo>
                    <a:pt x="1169326" y="1567192"/>
                    <a:pt x="1020588" y="1723307"/>
                    <a:pt x="887314" y="1891015"/>
                  </a:cubicBezTo>
                  <a:cubicBezTo>
                    <a:pt x="753778" y="2058466"/>
                    <a:pt x="635967" y="2238026"/>
                    <a:pt x="537420" y="2427245"/>
                  </a:cubicBezTo>
                  <a:cubicBezTo>
                    <a:pt x="438874" y="2616335"/>
                    <a:pt x="356839" y="2814313"/>
                    <a:pt x="299965" y="3020021"/>
                  </a:cubicBezTo>
                  <a:cubicBezTo>
                    <a:pt x="242961" y="3225212"/>
                    <a:pt x="213474" y="3438518"/>
                    <a:pt x="213606" y="3651953"/>
                  </a:cubicBezTo>
                  <a:cubicBezTo>
                    <a:pt x="214785" y="3756804"/>
                    <a:pt x="225269" y="3860881"/>
                    <a:pt x="250036" y="3961352"/>
                  </a:cubicBezTo>
                  <a:cubicBezTo>
                    <a:pt x="274412" y="4061950"/>
                    <a:pt x="312284" y="4158171"/>
                    <a:pt x="357625" y="4250783"/>
                  </a:cubicBezTo>
                  <a:cubicBezTo>
                    <a:pt x="380558" y="4297025"/>
                    <a:pt x="405982" y="4342366"/>
                    <a:pt x="432715" y="4387063"/>
                  </a:cubicBezTo>
                  <a:cubicBezTo>
                    <a:pt x="459841" y="4431630"/>
                    <a:pt x="488803" y="4475554"/>
                    <a:pt x="518943" y="4518962"/>
                  </a:cubicBezTo>
                  <a:cubicBezTo>
                    <a:pt x="580011" y="4605521"/>
                    <a:pt x="647893" y="4689504"/>
                    <a:pt x="718133" y="4773874"/>
                  </a:cubicBezTo>
                  <a:cubicBezTo>
                    <a:pt x="788374" y="4858372"/>
                    <a:pt x="861760" y="4942871"/>
                    <a:pt x="933704" y="5030717"/>
                  </a:cubicBezTo>
                  <a:cubicBezTo>
                    <a:pt x="969742" y="5074512"/>
                    <a:pt x="1005387" y="5119337"/>
                    <a:pt x="1040900" y="5164806"/>
                  </a:cubicBezTo>
                  <a:lnTo>
                    <a:pt x="1092401" y="5230628"/>
                  </a:lnTo>
                  <a:cubicBezTo>
                    <a:pt x="1109306" y="5251624"/>
                    <a:pt x="1125425" y="5273135"/>
                    <a:pt x="1142854" y="5293615"/>
                  </a:cubicBezTo>
                  <a:cubicBezTo>
                    <a:pt x="1278880" y="5460293"/>
                    <a:pt x="1426438" y="5613704"/>
                    <a:pt x="1576354" y="5759128"/>
                  </a:cubicBezTo>
                  <a:cubicBezTo>
                    <a:pt x="1651706" y="5831519"/>
                    <a:pt x="1728368" y="5901461"/>
                    <a:pt x="1806865" y="5968571"/>
                  </a:cubicBezTo>
                  <a:cubicBezTo>
                    <a:pt x="1885362" y="6035680"/>
                    <a:pt x="1965299" y="6100599"/>
                    <a:pt x="2048253" y="6161654"/>
                  </a:cubicBezTo>
                  <a:cubicBezTo>
                    <a:pt x="2213502" y="6284022"/>
                    <a:pt x="2391724" y="6393380"/>
                    <a:pt x="2587506" y="6467059"/>
                  </a:cubicBezTo>
                  <a:cubicBezTo>
                    <a:pt x="2685137" y="6503898"/>
                    <a:pt x="2786304" y="6532106"/>
                    <a:pt x="2889176" y="6553360"/>
                  </a:cubicBezTo>
                  <a:lnTo>
                    <a:pt x="2929698" y="6561326"/>
                  </a:lnTo>
                  <a:lnTo>
                    <a:pt x="1816374" y="6561326"/>
                  </a:lnTo>
                  <a:lnTo>
                    <a:pt x="1787601" y="6545761"/>
                  </a:lnTo>
                  <a:cubicBezTo>
                    <a:pt x="1577272" y="6422749"/>
                    <a:pt x="1389483" y="6266761"/>
                    <a:pt x="1225544" y="6094158"/>
                  </a:cubicBezTo>
                  <a:cubicBezTo>
                    <a:pt x="1143116" y="6007986"/>
                    <a:pt x="1068158" y="5916274"/>
                    <a:pt x="997654" y="5822374"/>
                  </a:cubicBezTo>
                  <a:cubicBezTo>
                    <a:pt x="927546" y="5728086"/>
                    <a:pt x="860842" y="5632381"/>
                    <a:pt x="798596" y="5534615"/>
                  </a:cubicBezTo>
                  <a:cubicBezTo>
                    <a:pt x="782608" y="5510399"/>
                    <a:pt x="767537" y="5485797"/>
                    <a:pt x="752075" y="5461324"/>
                  </a:cubicBezTo>
                  <a:lnTo>
                    <a:pt x="707650" y="5390221"/>
                  </a:lnTo>
                  <a:cubicBezTo>
                    <a:pt x="679213" y="5344237"/>
                    <a:pt x="649728" y="5298638"/>
                    <a:pt x="619980" y="5252396"/>
                  </a:cubicBezTo>
                  <a:lnTo>
                    <a:pt x="438349" y="4970822"/>
                  </a:lnTo>
                  <a:cubicBezTo>
                    <a:pt x="377413" y="4874860"/>
                    <a:pt x="317263" y="4776064"/>
                    <a:pt x="261044" y="4673145"/>
                  </a:cubicBezTo>
                  <a:cubicBezTo>
                    <a:pt x="233000" y="4621622"/>
                    <a:pt x="205874" y="4569197"/>
                    <a:pt x="181107" y="4515356"/>
                  </a:cubicBezTo>
                  <a:cubicBezTo>
                    <a:pt x="156470" y="4461385"/>
                    <a:pt x="133537" y="4406385"/>
                    <a:pt x="113224" y="4350223"/>
                  </a:cubicBezTo>
                  <a:cubicBezTo>
                    <a:pt x="93305" y="4293934"/>
                    <a:pt x="75614" y="4236872"/>
                    <a:pt x="61199" y="4178908"/>
                  </a:cubicBezTo>
                  <a:cubicBezTo>
                    <a:pt x="54385" y="4149927"/>
                    <a:pt x="47440" y="4120815"/>
                    <a:pt x="41804" y="4091577"/>
                  </a:cubicBezTo>
                  <a:lnTo>
                    <a:pt x="33287" y="4047781"/>
                  </a:lnTo>
                  <a:lnTo>
                    <a:pt x="26209" y="4003858"/>
                  </a:lnTo>
                  <a:cubicBezTo>
                    <a:pt x="7732" y="3886643"/>
                    <a:pt x="0" y="3768783"/>
                    <a:pt x="0" y="3651953"/>
                  </a:cubicBezTo>
                  <a:cubicBezTo>
                    <a:pt x="524" y="3422031"/>
                    <a:pt x="25030" y="3192109"/>
                    <a:pt x="72731" y="2966307"/>
                  </a:cubicBezTo>
                  <a:cubicBezTo>
                    <a:pt x="120301" y="2740634"/>
                    <a:pt x="193163" y="2519343"/>
                    <a:pt x="291316" y="2309385"/>
                  </a:cubicBezTo>
                  <a:cubicBezTo>
                    <a:pt x="488540" y="1889469"/>
                    <a:pt x="774352" y="1513736"/>
                    <a:pt x="1110878" y="1193776"/>
                  </a:cubicBezTo>
                  <a:cubicBezTo>
                    <a:pt x="1279535" y="1033797"/>
                    <a:pt x="1461821" y="887856"/>
                    <a:pt x="1654327" y="756730"/>
                  </a:cubicBezTo>
                  <a:cubicBezTo>
                    <a:pt x="1847096" y="625732"/>
                    <a:pt x="2049956" y="509031"/>
                    <a:pt x="2261727" y="409720"/>
                  </a:cubicBezTo>
                  <a:cubicBezTo>
                    <a:pt x="2685792" y="212515"/>
                    <a:pt x="3142357" y="82162"/>
                    <a:pt x="3610060" y="27032"/>
                  </a:cubicBezTo>
                  <a:cubicBezTo>
                    <a:pt x="3785399" y="6647"/>
                    <a:pt x="3962657" y="-2144"/>
                    <a:pt x="4139342" y="44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BC4A6C98-F96E-4587-B01F-A9B01BBFAD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0322" y="353119"/>
              <a:ext cx="6321679" cy="6521594"/>
            </a:xfrm>
            <a:custGeom>
              <a:avLst/>
              <a:gdLst>
                <a:gd name="connsiteX0" fmla="*/ 4150102 w 6321679"/>
                <a:gd name="connsiteY0" fmla="*/ 0 h 6521594"/>
                <a:gd name="connsiteX1" fmla="*/ 6083891 w 6321679"/>
                <a:gd name="connsiteY1" fmla="*/ 619943 h 6521594"/>
                <a:gd name="connsiteX2" fmla="*/ 6321679 w 6321679"/>
                <a:gd name="connsiteY2" fmla="*/ 822247 h 6521594"/>
                <a:gd name="connsiteX3" fmla="*/ 6321679 w 6321679"/>
                <a:gd name="connsiteY3" fmla="*/ 1866928 h 6521594"/>
                <a:gd name="connsiteX4" fmla="*/ 6212358 w 6321679"/>
                <a:gd name="connsiteY4" fmla="*/ 1689281 h 6521594"/>
                <a:gd name="connsiteX5" fmla="*/ 6049880 w 6321679"/>
                <a:gd name="connsiteY5" fmla="*/ 1477173 h 6521594"/>
                <a:gd name="connsiteX6" fmla="*/ 5248663 w 6321679"/>
                <a:gd name="connsiteY6" fmla="*/ 869327 h 6521594"/>
                <a:gd name="connsiteX7" fmla="*/ 4150102 w 6321679"/>
                <a:gd name="connsiteY7" fmla="*/ 644042 h 6521594"/>
                <a:gd name="connsiteX8" fmla="*/ 2867946 w 6321679"/>
                <a:gd name="connsiteY8" fmla="*/ 886459 h 6521594"/>
                <a:gd name="connsiteX9" fmla="*/ 1728892 w 6321679"/>
                <a:gd name="connsiteY9" fmla="*/ 1552397 h 6521594"/>
                <a:gd name="connsiteX10" fmla="*/ 941043 w 6321679"/>
                <a:gd name="connsiteY10" fmla="*/ 2512664 h 6521594"/>
                <a:gd name="connsiteX11" fmla="*/ 655362 w 6321679"/>
                <a:gd name="connsiteY11" fmla="*/ 3630204 h 6521594"/>
                <a:gd name="connsiteX12" fmla="*/ 1128177 w 6321679"/>
                <a:gd name="connsiteY12" fmla="*/ 4667883 h 6521594"/>
                <a:gd name="connsiteX13" fmla="*/ 1366419 w 6321679"/>
                <a:gd name="connsiteY13" fmla="*/ 4997246 h 6521594"/>
                <a:gd name="connsiteX14" fmla="*/ 3601937 w 6321679"/>
                <a:gd name="connsiteY14" fmla="*/ 6284685 h 6521594"/>
                <a:gd name="connsiteX15" fmla="*/ 5298985 w 6321679"/>
                <a:gd name="connsiteY15" fmla="*/ 5492643 h 6521594"/>
                <a:gd name="connsiteX16" fmla="*/ 5505513 w 6321679"/>
                <a:gd name="connsiteY16" fmla="*/ 5335367 h 6521594"/>
                <a:gd name="connsiteX17" fmla="*/ 6252618 w 6321679"/>
                <a:gd name="connsiteY17" fmla="*/ 4722492 h 6521594"/>
                <a:gd name="connsiteX18" fmla="*/ 6321679 w 6321679"/>
                <a:gd name="connsiteY18" fmla="*/ 4651477 h 6521594"/>
                <a:gd name="connsiteX19" fmla="*/ 6321679 w 6321679"/>
                <a:gd name="connsiteY19" fmla="*/ 5523097 h 6521594"/>
                <a:gd name="connsiteX20" fmla="*/ 6024428 w 6321679"/>
                <a:gd name="connsiteY20" fmla="*/ 5754969 h 6521594"/>
                <a:gd name="connsiteX21" fmla="*/ 5702345 w 6321679"/>
                <a:gd name="connsiteY21" fmla="*/ 6000018 h 6521594"/>
                <a:gd name="connsiteX22" fmla="*/ 4988380 w 6321679"/>
                <a:gd name="connsiteY22" fmla="*/ 6506549 h 6521594"/>
                <a:gd name="connsiteX23" fmla="*/ 4961490 w 6321679"/>
                <a:gd name="connsiteY23" fmla="*/ 6521594 h 6521594"/>
                <a:gd name="connsiteX24" fmla="*/ 2011326 w 6321679"/>
                <a:gd name="connsiteY24" fmla="*/ 6521594 h 6521594"/>
                <a:gd name="connsiteX25" fmla="*/ 1982893 w 6321679"/>
                <a:gd name="connsiteY25" fmla="*/ 6505768 h 6521594"/>
                <a:gd name="connsiteX26" fmla="*/ 824149 w 6321679"/>
                <a:gd name="connsiteY26" fmla="*/ 5358682 h 6521594"/>
                <a:gd name="connsiteX27" fmla="*/ 0 w 6321679"/>
                <a:gd name="connsiteY27" fmla="*/ 3630075 h 6521594"/>
                <a:gd name="connsiteX28" fmla="*/ 4150102 w 6321679"/>
                <a:gd name="connsiteY28" fmla="*/ 0 h 652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6321679" h="6521594">
                  <a:moveTo>
                    <a:pt x="4150102" y="0"/>
                  </a:moveTo>
                  <a:cubicBezTo>
                    <a:pt x="4918148" y="0"/>
                    <a:pt x="5569597" y="228540"/>
                    <a:pt x="6083891" y="619943"/>
                  </a:cubicBezTo>
                  <a:lnTo>
                    <a:pt x="6321679" y="822247"/>
                  </a:lnTo>
                  <a:lnTo>
                    <a:pt x="6321679" y="1866928"/>
                  </a:lnTo>
                  <a:lnTo>
                    <a:pt x="6212358" y="1689281"/>
                  </a:lnTo>
                  <a:cubicBezTo>
                    <a:pt x="6161484" y="1615222"/>
                    <a:pt x="6107295" y="1544427"/>
                    <a:pt x="6049880" y="1477173"/>
                  </a:cubicBezTo>
                  <a:cubicBezTo>
                    <a:pt x="5825135" y="1214018"/>
                    <a:pt x="5555573" y="1009470"/>
                    <a:pt x="5248663" y="869327"/>
                  </a:cubicBezTo>
                  <a:cubicBezTo>
                    <a:pt x="4921178" y="719909"/>
                    <a:pt x="4551627" y="644042"/>
                    <a:pt x="4150102" y="644042"/>
                  </a:cubicBezTo>
                  <a:cubicBezTo>
                    <a:pt x="3724203" y="644042"/>
                    <a:pt x="3292799" y="725448"/>
                    <a:pt x="2867946" y="886459"/>
                  </a:cubicBezTo>
                  <a:cubicBezTo>
                    <a:pt x="2454234" y="1042832"/>
                    <a:pt x="2060440" y="1273141"/>
                    <a:pt x="1728892" y="1552397"/>
                  </a:cubicBezTo>
                  <a:cubicBezTo>
                    <a:pt x="1391580" y="1836419"/>
                    <a:pt x="1126473" y="2159600"/>
                    <a:pt x="941043" y="2512664"/>
                  </a:cubicBezTo>
                  <a:cubicBezTo>
                    <a:pt x="751551" y="2873583"/>
                    <a:pt x="655362" y="3249575"/>
                    <a:pt x="655362" y="3630204"/>
                  </a:cubicBezTo>
                  <a:cubicBezTo>
                    <a:pt x="655362" y="4013537"/>
                    <a:pt x="808817" y="4237405"/>
                    <a:pt x="1128177" y="4667883"/>
                  </a:cubicBezTo>
                  <a:cubicBezTo>
                    <a:pt x="1205232" y="4771702"/>
                    <a:pt x="1284908" y="4879129"/>
                    <a:pt x="1366419" y="4997246"/>
                  </a:cubicBezTo>
                  <a:cubicBezTo>
                    <a:pt x="1989282" y="5899677"/>
                    <a:pt x="2657880" y="6284685"/>
                    <a:pt x="3601937" y="6284685"/>
                  </a:cubicBezTo>
                  <a:cubicBezTo>
                    <a:pt x="4221523" y="6284685"/>
                    <a:pt x="4676122" y="5971036"/>
                    <a:pt x="5298985" y="5492643"/>
                  </a:cubicBezTo>
                  <a:cubicBezTo>
                    <a:pt x="5368571" y="5439187"/>
                    <a:pt x="5438156" y="5386375"/>
                    <a:pt x="5505513" y="5335367"/>
                  </a:cubicBezTo>
                  <a:cubicBezTo>
                    <a:pt x="5779335" y="5127761"/>
                    <a:pt x="6041730" y="4928776"/>
                    <a:pt x="6252618" y="4722492"/>
                  </a:cubicBezTo>
                  <a:lnTo>
                    <a:pt x="6321679" y="4651477"/>
                  </a:lnTo>
                  <a:lnTo>
                    <a:pt x="6321679" y="5523097"/>
                  </a:lnTo>
                  <a:lnTo>
                    <a:pt x="6024428" y="5754969"/>
                  </a:lnTo>
                  <a:cubicBezTo>
                    <a:pt x="5918395" y="5835747"/>
                    <a:pt x="5810491" y="5916953"/>
                    <a:pt x="5702345" y="6000018"/>
                  </a:cubicBezTo>
                  <a:cubicBezTo>
                    <a:pt x="5466020" y="6181541"/>
                    <a:pt x="5232938" y="6357503"/>
                    <a:pt x="4988380" y="6506549"/>
                  </a:cubicBezTo>
                  <a:lnTo>
                    <a:pt x="4961490" y="6521594"/>
                  </a:lnTo>
                  <a:lnTo>
                    <a:pt x="2011326" y="6521594"/>
                  </a:lnTo>
                  <a:lnTo>
                    <a:pt x="1982893" y="6505768"/>
                  </a:lnTo>
                  <a:cubicBezTo>
                    <a:pt x="1531799" y="6233999"/>
                    <a:pt x="1157400" y="5841520"/>
                    <a:pt x="824149" y="5358682"/>
                  </a:cubicBezTo>
                  <a:cubicBezTo>
                    <a:pt x="424196" y="4779302"/>
                    <a:pt x="0" y="4381929"/>
                    <a:pt x="0" y="3630075"/>
                  </a:cubicBezTo>
                  <a:cubicBezTo>
                    <a:pt x="0" y="1625174"/>
                    <a:pt x="2089794" y="0"/>
                    <a:pt x="415010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A66409EC-9CC3-482A-A4A5-54ED092B3F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0322" y="353119"/>
              <a:ext cx="6321679" cy="6521594"/>
            </a:xfrm>
            <a:custGeom>
              <a:avLst/>
              <a:gdLst>
                <a:gd name="connsiteX0" fmla="*/ 4150102 w 6321679"/>
                <a:gd name="connsiteY0" fmla="*/ 0 h 6521594"/>
                <a:gd name="connsiteX1" fmla="*/ 6083891 w 6321679"/>
                <a:gd name="connsiteY1" fmla="*/ 619943 h 6521594"/>
                <a:gd name="connsiteX2" fmla="*/ 6321679 w 6321679"/>
                <a:gd name="connsiteY2" fmla="*/ 822247 h 6521594"/>
                <a:gd name="connsiteX3" fmla="*/ 6321679 w 6321679"/>
                <a:gd name="connsiteY3" fmla="*/ 2150195 h 6521594"/>
                <a:gd name="connsiteX4" fmla="*/ 6241288 w 6321679"/>
                <a:gd name="connsiteY4" fmla="*/ 1985338 h 6521594"/>
                <a:gd name="connsiteX5" fmla="*/ 5949367 w 6321679"/>
                <a:gd name="connsiteY5" fmla="*/ 1559997 h 6521594"/>
                <a:gd name="connsiteX6" fmla="*/ 5193362 w 6321679"/>
                <a:gd name="connsiteY6" fmla="*/ 986156 h 6521594"/>
                <a:gd name="connsiteX7" fmla="*/ 4150102 w 6321679"/>
                <a:gd name="connsiteY7" fmla="*/ 772850 h 6521594"/>
                <a:gd name="connsiteX8" fmla="*/ 2914861 w 6321679"/>
                <a:gd name="connsiteY8" fmla="*/ 1006637 h 6521594"/>
                <a:gd name="connsiteX9" fmla="*/ 1814073 w 6321679"/>
                <a:gd name="connsiteY9" fmla="*/ 1650163 h 6521594"/>
                <a:gd name="connsiteX10" fmla="*/ 1057412 w 6321679"/>
                <a:gd name="connsiteY10" fmla="*/ 2571657 h 6521594"/>
                <a:gd name="connsiteX11" fmla="*/ 786277 w 6321679"/>
                <a:gd name="connsiteY11" fmla="*/ 3630204 h 6521594"/>
                <a:gd name="connsiteX12" fmla="*/ 1233931 w 6321679"/>
                <a:gd name="connsiteY12" fmla="*/ 4592016 h 6521594"/>
                <a:gd name="connsiteX13" fmla="*/ 1474795 w 6321679"/>
                <a:gd name="connsiteY13" fmla="*/ 4924985 h 6521594"/>
                <a:gd name="connsiteX14" fmla="*/ 2393691 w 6321679"/>
                <a:gd name="connsiteY14" fmla="*/ 5846995 h 6521594"/>
                <a:gd name="connsiteX15" fmla="*/ 3601805 w 6321679"/>
                <a:gd name="connsiteY15" fmla="*/ 6155876 h 6521594"/>
                <a:gd name="connsiteX16" fmla="*/ 4378909 w 6321679"/>
                <a:gd name="connsiteY16" fmla="*/ 5959186 h 6521594"/>
                <a:gd name="connsiteX17" fmla="*/ 5218129 w 6321679"/>
                <a:gd name="connsiteY17" fmla="*/ 5391271 h 6521594"/>
                <a:gd name="connsiteX18" fmla="*/ 5425313 w 6321679"/>
                <a:gd name="connsiteY18" fmla="*/ 5233481 h 6521594"/>
                <a:gd name="connsiteX19" fmla="*/ 6254366 w 6321679"/>
                <a:gd name="connsiteY19" fmla="*/ 4534301 h 6521594"/>
                <a:gd name="connsiteX20" fmla="*/ 6321679 w 6321679"/>
                <a:gd name="connsiteY20" fmla="*/ 4456641 h 6521594"/>
                <a:gd name="connsiteX21" fmla="*/ 6321679 w 6321679"/>
                <a:gd name="connsiteY21" fmla="*/ 5523097 h 6521594"/>
                <a:gd name="connsiteX22" fmla="*/ 6024428 w 6321679"/>
                <a:gd name="connsiteY22" fmla="*/ 5754969 h 6521594"/>
                <a:gd name="connsiteX23" fmla="*/ 5702345 w 6321679"/>
                <a:gd name="connsiteY23" fmla="*/ 6000018 h 6521594"/>
                <a:gd name="connsiteX24" fmla="*/ 4988380 w 6321679"/>
                <a:gd name="connsiteY24" fmla="*/ 6506549 h 6521594"/>
                <a:gd name="connsiteX25" fmla="*/ 4961490 w 6321679"/>
                <a:gd name="connsiteY25" fmla="*/ 6521594 h 6521594"/>
                <a:gd name="connsiteX26" fmla="*/ 2011326 w 6321679"/>
                <a:gd name="connsiteY26" fmla="*/ 6521594 h 6521594"/>
                <a:gd name="connsiteX27" fmla="*/ 1982893 w 6321679"/>
                <a:gd name="connsiteY27" fmla="*/ 6505768 h 6521594"/>
                <a:gd name="connsiteX28" fmla="*/ 824149 w 6321679"/>
                <a:gd name="connsiteY28" fmla="*/ 5358682 h 6521594"/>
                <a:gd name="connsiteX29" fmla="*/ 0 w 6321679"/>
                <a:gd name="connsiteY29" fmla="*/ 3630075 h 6521594"/>
                <a:gd name="connsiteX30" fmla="*/ 4150102 w 6321679"/>
                <a:gd name="connsiteY30" fmla="*/ 0 h 652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6321679" h="6521594">
                  <a:moveTo>
                    <a:pt x="4150102" y="0"/>
                  </a:moveTo>
                  <a:cubicBezTo>
                    <a:pt x="4918148" y="0"/>
                    <a:pt x="5569597" y="228540"/>
                    <a:pt x="6083891" y="619943"/>
                  </a:cubicBezTo>
                  <a:lnTo>
                    <a:pt x="6321679" y="822247"/>
                  </a:lnTo>
                  <a:lnTo>
                    <a:pt x="6321679" y="2150195"/>
                  </a:lnTo>
                  <a:lnTo>
                    <a:pt x="6241288" y="1985338"/>
                  </a:lnTo>
                  <a:cubicBezTo>
                    <a:pt x="6156788" y="1831195"/>
                    <a:pt x="6059249" y="1688709"/>
                    <a:pt x="5949367" y="1559997"/>
                  </a:cubicBezTo>
                  <a:cubicBezTo>
                    <a:pt x="5737073" y="1311397"/>
                    <a:pt x="5482843" y="1118314"/>
                    <a:pt x="5193362" y="986156"/>
                  </a:cubicBezTo>
                  <a:cubicBezTo>
                    <a:pt x="4883437" y="844596"/>
                    <a:pt x="4532365" y="772850"/>
                    <a:pt x="4150102" y="772850"/>
                  </a:cubicBezTo>
                  <a:cubicBezTo>
                    <a:pt x="3746218" y="772850"/>
                    <a:pt x="3319008" y="853613"/>
                    <a:pt x="2914861" y="1006637"/>
                  </a:cubicBezTo>
                  <a:cubicBezTo>
                    <a:pt x="2515039" y="1157857"/>
                    <a:pt x="2134350" y="1380438"/>
                    <a:pt x="1814073" y="1650163"/>
                  </a:cubicBezTo>
                  <a:cubicBezTo>
                    <a:pt x="1494190" y="1919502"/>
                    <a:pt x="1232622" y="2238173"/>
                    <a:pt x="1057412" y="2571657"/>
                  </a:cubicBezTo>
                  <a:cubicBezTo>
                    <a:pt x="877486" y="2914158"/>
                    <a:pt x="786277" y="3270313"/>
                    <a:pt x="786277" y="3630204"/>
                  </a:cubicBezTo>
                  <a:cubicBezTo>
                    <a:pt x="786277" y="3974121"/>
                    <a:pt x="923483" y="4173646"/>
                    <a:pt x="1233931" y="4592016"/>
                  </a:cubicBezTo>
                  <a:cubicBezTo>
                    <a:pt x="1311641" y="4696736"/>
                    <a:pt x="1391972" y="4805064"/>
                    <a:pt x="1474795" y="4924985"/>
                  </a:cubicBezTo>
                  <a:cubicBezTo>
                    <a:pt x="1767682" y="5349278"/>
                    <a:pt x="2068172" y="5650948"/>
                    <a:pt x="2393691" y="5846995"/>
                  </a:cubicBezTo>
                  <a:cubicBezTo>
                    <a:pt x="2738735" y="6054891"/>
                    <a:pt x="3133971" y="6155876"/>
                    <a:pt x="3601805" y="6155876"/>
                  </a:cubicBezTo>
                  <a:cubicBezTo>
                    <a:pt x="3867305" y="6155876"/>
                    <a:pt x="4114196" y="6093405"/>
                    <a:pt x="4378909" y="5959186"/>
                  </a:cubicBezTo>
                  <a:cubicBezTo>
                    <a:pt x="4650699" y="5821362"/>
                    <a:pt x="4919737" y="5620421"/>
                    <a:pt x="5218129" y="5391271"/>
                  </a:cubicBezTo>
                  <a:cubicBezTo>
                    <a:pt x="5288107" y="5337558"/>
                    <a:pt x="5357824" y="5284617"/>
                    <a:pt x="5425313" y="5233481"/>
                  </a:cubicBezTo>
                  <a:cubicBezTo>
                    <a:pt x="5739037" y="4995556"/>
                    <a:pt x="6037512" y="4769168"/>
                    <a:pt x="6254366" y="4534301"/>
                  </a:cubicBezTo>
                  <a:lnTo>
                    <a:pt x="6321679" y="4456641"/>
                  </a:lnTo>
                  <a:lnTo>
                    <a:pt x="6321679" y="5523097"/>
                  </a:lnTo>
                  <a:lnTo>
                    <a:pt x="6024428" y="5754969"/>
                  </a:lnTo>
                  <a:cubicBezTo>
                    <a:pt x="5918395" y="5835747"/>
                    <a:pt x="5810491" y="5916953"/>
                    <a:pt x="5702345" y="6000018"/>
                  </a:cubicBezTo>
                  <a:cubicBezTo>
                    <a:pt x="5466020" y="6181541"/>
                    <a:pt x="5232938" y="6357503"/>
                    <a:pt x="4988380" y="6506549"/>
                  </a:cubicBezTo>
                  <a:lnTo>
                    <a:pt x="4961490" y="6521594"/>
                  </a:lnTo>
                  <a:lnTo>
                    <a:pt x="2011326" y="6521594"/>
                  </a:lnTo>
                  <a:lnTo>
                    <a:pt x="1982893" y="6505768"/>
                  </a:lnTo>
                  <a:cubicBezTo>
                    <a:pt x="1531799" y="6233999"/>
                    <a:pt x="1157400" y="5841520"/>
                    <a:pt x="824149" y="5358682"/>
                  </a:cubicBezTo>
                  <a:cubicBezTo>
                    <a:pt x="424196" y="4779302"/>
                    <a:pt x="0" y="4381929"/>
                    <a:pt x="0" y="3630075"/>
                  </a:cubicBezTo>
                  <a:cubicBezTo>
                    <a:pt x="0" y="1625174"/>
                    <a:pt x="2089794" y="0"/>
                    <a:pt x="415010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Grafik 3" descr="Ein Bild, das Muster, Quadrat, Symmetrie, Kunst enthält.&#10;&#10;KI-generierte Inhalte können fehlerhaft sein.">
            <a:extLst>
              <a:ext uri="{FF2B5EF4-FFF2-40B4-BE49-F238E27FC236}">
                <a16:creationId xmlns:a16="http://schemas.microsoft.com/office/drawing/2014/main" id="{6754E375-D134-1E18-44BA-BA4174FF3A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08392" y="787419"/>
            <a:ext cx="4142232" cy="4142232"/>
          </a:xfrm>
          <a:prstGeom prst="rect">
            <a:avLst/>
          </a:prstGeom>
        </p:spPr>
      </p:pic>
      <p:sp>
        <p:nvSpPr>
          <p:cNvPr id="12" name="Textfeld 11">
            <a:extLst>
              <a:ext uri="{FF2B5EF4-FFF2-40B4-BE49-F238E27FC236}">
                <a16:creationId xmlns:a16="http://schemas.microsoft.com/office/drawing/2014/main" id="{7066ADA8-E17A-4C78-86DD-358CA80FEF54}"/>
              </a:ext>
            </a:extLst>
          </p:cNvPr>
          <p:cNvSpPr txBox="1"/>
          <p:nvPr/>
        </p:nvSpPr>
        <p:spPr>
          <a:xfrm>
            <a:off x="8034518" y="5147251"/>
            <a:ext cx="27716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>
                <a:hlinkClick r:id="rId3"/>
              </a:rPr>
              <a:t>https://nrw.edumaps.de/154730/46760/6kr8n4xwto/mdwoy1dlqr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495238037"/>
      </p:ext>
    </p:extLst>
  </p:cSld>
  <p:clrMapOvr>
    <a:masterClrMapping/>
  </p:clrMapOvr>
</p:sld>
</file>

<file path=ppt/theme/theme1.xml><?xml version="1.0" encoding="utf-8"?>
<a:theme xmlns:a="http://schemas.openxmlformats.org/drawingml/2006/main" name="Lariss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Larissa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160B1FF002AC544EB711139E04955C73" ma:contentTypeVersion="17" ma:contentTypeDescription="Ein neues Dokument erstellen." ma:contentTypeScope="" ma:versionID="ac9e579468682b15df54333fb90d5d26">
  <xsd:schema xmlns:xsd="http://www.w3.org/2001/XMLSchema" xmlns:xs="http://www.w3.org/2001/XMLSchema" xmlns:p="http://schemas.microsoft.com/office/2006/metadata/properties" xmlns:ns2="1f11eb16-cbca-4801-8163-4ca73786879e" xmlns:ns3="f383576e-cd16-42fe-9994-8af53cfb3a37" targetNamespace="http://schemas.microsoft.com/office/2006/metadata/properties" ma:root="true" ma:fieldsID="8f9a0fb4491a9436ef399ce6b2f6afa1" ns2:_="" ns3:_="">
    <xsd:import namespace="1f11eb16-cbca-4801-8163-4ca73786879e"/>
    <xsd:import namespace="f383576e-cd16-42fe-9994-8af53cfb3a3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f11eb16-cbca-4801-8163-4ca73786879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Bildmarkierungen" ma:readOnly="false" ma:fieldId="{5cf76f15-5ced-4ddc-b409-7134ff3c332f}" ma:taxonomyMulti="true" ma:sspId="476acc43-c3aa-484a-a1c7-63c62282217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3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383576e-cd16-42fe-9994-8af53cfb3a37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Freigegeben für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Freigegeben für -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7ca60485-5463-43ff-a803-c428a53c731a}" ma:internalName="TaxCatchAll" ma:showField="CatchAllData" ma:web="f383576e-cd16-42fe-9994-8af53cfb3a3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383576e-cd16-42fe-9994-8af53cfb3a37" xsi:nil="true"/>
    <lcf76f155ced4ddcb4097134ff3c332f xmlns="1f11eb16-cbca-4801-8163-4ca73786879e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292F16BD-709E-49AC-AD85-E2B91A9892B5}">
  <ds:schemaRefs>
    <ds:schemaRef ds:uri="1f11eb16-cbca-4801-8163-4ca73786879e"/>
    <ds:schemaRef ds:uri="f383576e-cd16-42fe-9994-8af53cfb3a37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99CC97E6-C795-40C1-B8EF-12E8E3D4B2D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429C05C-6AB3-4E1E-A7C1-C63FD1219A0B}">
  <ds:schemaRefs>
    <ds:schemaRef ds:uri="http://purl.org/dc/dcmitype/"/>
    <ds:schemaRef ds:uri="http://schemas.microsoft.com/office/2006/documentManagement/types"/>
    <ds:schemaRef ds:uri="1f11eb16-cbca-4801-8163-4ca73786879e"/>
    <ds:schemaRef ds:uri="http://schemas.microsoft.com/office/2006/metadata/properties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f383576e-cd16-42fe-9994-8af53cfb3a37"/>
    <ds:schemaRef ds:uri="http://purl.org/dc/terms/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503</Words>
  <Application>Microsoft Office PowerPoint</Application>
  <PresentationFormat>Breitbild</PresentationFormat>
  <Paragraphs>70</Paragraphs>
  <Slides>17</Slides>
  <Notes>0</Notes>
  <HiddenSlides>0</HiddenSlides>
  <MMClips>1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17</vt:i4>
      </vt:variant>
    </vt:vector>
  </HeadingPairs>
  <TitlesOfParts>
    <vt:vector size="18" baseType="lpstr">
      <vt:lpstr>Larissa</vt:lpstr>
      <vt:lpstr>Souverän im digitalen Raum agieren: </vt:lpstr>
      <vt:lpstr>Ablauf</vt:lpstr>
      <vt:lpstr>Drei Perspektiven auf die digital vernetzte Welt –   und der Datenschutz (Dagstuhl-Erklärung 3/2016, S. 5)</vt:lpstr>
      <vt:lpstr>PowerPoint-Präsentation</vt:lpstr>
      <vt:lpstr>Sensibilität für personenbezogene  Daten entwickeln (theyseeyourphotos.com)</vt:lpstr>
      <vt:lpstr>Sensibilität für personenbezogene Daten entwickeln Kulturwandel: Fotos auf Homepages</vt:lpstr>
      <vt:lpstr>Sensibilität für personenbezogene Daten entwickeln Kulturwandel: Exellisten in Teams) </vt:lpstr>
      <vt:lpstr>Sensibilität für personenbezogene Daten entwickeln Kulturwandel: "Klassenspiegel" auf Teams</vt:lpstr>
      <vt:lpstr>Sensibilität für personenbezogene Daten entwickeln Kulturwandel: Kommunikation über Abschlüsse</vt:lpstr>
      <vt:lpstr>Sensibilität für personenbezogene Daten entwickeln Kulturwandel: KI-basierte Tools reflektiert nutzen</vt:lpstr>
      <vt:lpstr>Was sind die Gefahren? </vt:lpstr>
      <vt:lpstr>Digitale Lernprodukte  (z.B. Texte, Ton-, Bild-, Videoaufnahmen)</vt:lpstr>
      <vt:lpstr>Digitale (E)-Portfolios  </vt:lpstr>
      <vt:lpstr>Social Video Learning - Videoanalyse von Unterricht/Lehrkräfteverhalten </vt:lpstr>
      <vt:lpstr>Sichere digitale Infrastruktur (Hardware und Software) </vt:lpstr>
      <vt:lpstr>Sicheres digitales Verhalten</vt:lpstr>
      <vt:lpstr>Interaktive Phase – in Partnerarbeit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Souverän im digitalen Raum agieren: </dc:title>
  <dc:creator/>
  <cp:lastModifiedBy>Helmut Moehlenkamp</cp:lastModifiedBy>
  <cp:revision>6</cp:revision>
  <dcterms:created xsi:type="dcterms:W3CDTF">2026-02-04T07:52:06Z</dcterms:created>
  <dcterms:modified xsi:type="dcterms:W3CDTF">2026-06-28T12:08:44Z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0x010100160B1FF002AC544EB711139E04955C73</vt:lpwstr>
  </property>
  <property fmtid="{D5CDD505-2E9C-101B-9397-08002B2CF9AE}" pid="3" name="MediaServiceImageTags">
    <vt:lpwstr/>
  </property>
</Properties>
</file>