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50" r:id="rId2"/>
  </p:sldMasterIdLst>
  <p:notesMasterIdLst>
    <p:notesMasterId r:id="rId10"/>
  </p:notesMasterIdLst>
  <p:sldIdLst>
    <p:sldId id="258" r:id="rId3"/>
    <p:sldId id="261" r:id="rId4"/>
    <p:sldId id="262" r:id="rId5"/>
    <p:sldId id="271" r:id="rId6"/>
    <p:sldId id="269" r:id="rId7"/>
    <p:sldId id="270" r:id="rId8"/>
    <p:sldId id="268" r:id="rId9"/>
  </p:sldIdLst>
  <p:sldSz cx="12192000" cy="6858000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1pPr>
    <a:lvl2pPr marL="60958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2pPr>
    <a:lvl3pPr marL="121917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3pPr>
    <a:lvl4pPr marL="1828754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4pPr>
    <a:lvl5pPr marL="2438339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5pPr>
    <a:lvl6pPr marL="3047924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6pPr>
    <a:lvl7pPr marL="3657509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7pPr>
    <a:lvl8pPr marL="4267093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8pPr>
    <a:lvl9pPr marL="4876678" algn="l" defTabSz="1219170" rtl="0" eaLnBrk="1" latinLnBrk="0" hangingPunct="1">
      <a:defRPr kern="1200">
        <a:solidFill>
          <a:schemeClr val="tx1"/>
        </a:solidFill>
        <a:latin typeface="Arial" pitchFamily="34" charset="0"/>
        <a:ea typeface="Geneva" pitchFamily="-112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F4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396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Textmasterformate durch Klicken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71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ADB9D7B-1890-4FD7-BC86-8CB5CEEDD71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9137587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-52" charset="-128"/>
        <a:cs typeface="Geneva" pitchFamily="-52" charset="-128"/>
      </a:defRPr>
    </a:lvl1pPr>
    <a:lvl2pPr marL="609585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2pPr>
    <a:lvl3pPr marL="1219170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3pPr>
    <a:lvl4pPr marL="1828754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4pPr>
    <a:lvl5pPr marL="2438339" algn="l" rtl="0" eaLnBrk="0" fontAlgn="base" hangingPunct="0">
      <a:spcBef>
        <a:spcPct val="30000"/>
      </a:spcBef>
      <a:spcAft>
        <a:spcPct val="0"/>
      </a:spcAft>
      <a:defRPr sz="1600" kern="1200">
        <a:solidFill>
          <a:schemeClr val="tx1"/>
        </a:solidFill>
        <a:latin typeface="Arial" pitchFamily="96" charset="0"/>
        <a:ea typeface="Geneva" pitchFamily="96" charset="-128"/>
        <a:cs typeface="+mn-cs"/>
      </a:defRPr>
    </a:lvl5pPr>
    <a:lvl6pPr marL="3047924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609585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fld id="{450F3D16-83E7-40D5-9A5E-89DC88271450}" type="slidenum">
              <a:rPr lang="de-DE" altLang="de-DE" smtClean="0"/>
              <a:pPr eaLnBrk="1" hangingPunct="1">
                <a:spcBef>
                  <a:spcPct val="0"/>
                </a:spcBef>
              </a:pPr>
              <a:t>1</a:t>
            </a:fld>
            <a:endParaRPr lang="de-DE" altLang="de-DE"/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itchFamily="34" charset="0"/>
              <a:ea typeface="Geneva" pitchFamily="-112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1124745"/>
            <a:ext cx="10363200" cy="1470025"/>
          </a:xfrm>
        </p:spPr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11424" y="2672916"/>
            <a:ext cx="8534400" cy="1752600"/>
          </a:xfrm>
        </p:spPr>
        <p:txBody>
          <a:bodyPr/>
          <a:lstStyle>
            <a:lvl1pPr marL="0" indent="0" algn="l">
              <a:buNone/>
              <a:defRPr/>
            </a:lvl1pPr>
            <a:lvl2pPr marL="609585" indent="0" algn="ctr">
              <a:buNone/>
              <a:defRPr/>
            </a:lvl2pPr>
            <a:lvl3pPr marL="1219170" indent="0" algn="ctr">
              <a:buNone/>
              <a:defRPr/>
            </a:lvl3pPr>
            <a:lvl4pPr marL="1828754" indent="0" algn="ctr">
              <a:buNone/>
              <a:defRPr/>
            </a:lvl4pPr>
            <a:lvl5pPr marL="2438339" indent="0" algn="ctr">
              <a:buNone/>
              <a:defRPr/>
            </a:lvl5pPr>
            <a:lvl6pPr marL="3047924" indent="0" algn="ctr">
              <a:buNone/>
              <a:defRPr/>
            </a:lvl6pPr>
            <a:lvl7pPr marL="3657509" indent="0" algn="ctr">
              <a:buNone/>
              <a:defRPr/>
            </a:lvl7pPr>
            <a:lvl8pPr marL="4267093" indent="0" algn="ctr">
              <a:buNone/>
              <a:defRPr/>
            </a:lvl8pPr>
            <a:lvl9pPr marL="4876678" indent="0" algn="ctr">
              <a:buNone/>
              <a:defRPr/>
            </a:lvl9pPr>
          </a:lstStyle>
          <a:p>
            <a:r>
              <a:rPr lang="de-DE" dirty="0"/>
              <a:t>Master-Untertitelformat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52E10B-88F3-4426-A2D2-ECC17CC1CFF8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1812903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89CC66-9F40-439B-BB98-F522312BFD7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7199297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/>
          <a:lstStyle>
            <a:lvl1pPr algn="l">
              <a:defRPr sz="5333" b="1" cap="all"/>
            </a:lvl1pPr>
          </a:lstStyle>
          <a:p>
            <a:r>
              <a:rPr lang="de-DE"/>
              <a:t>Mastertitelformat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/>
            </a:lvl1pPr>
            <a:lvl2pPr marL="609585" indent="0">
              <a:buNone/>
              <a:defRPr sz="2400"/>
            </a:lvl2pPr>
            <a:lvl3pPr marL="1219170" indent="0">
              <a:buNone/>
              <a:defRPr sz="2133"/>
            </a:lvl3pPr>
            <a:lvl4pPr marL="1828754" indent="0">
              <a:buNone/>
              <a:defRPr sz="1867"/>
            </a:lvl4pPr>
            <a:lvl5pPr marL="2438339" indent="0">
              <a:buNone/>
              <a:defRPr sz="1867"/>
            </a:lvl5pPr>
            <a:lvl6pPr marL="3047924" indent="0">
              <a:buNone/>
              <a:defRPr sz="1867"/>
            </a:lvl6pPr>
            <a:lvl7pPr marL="3657509" indent="0">
              <a:buNone/>
              <a:defRPr sz="1867"/>
            </a:lvl7pPr>
            <a:lvl8pPr marL="4267093" indent="0">
              <a:buNone/>
              <a:defRPr sz="1867"/>
            </a:lvl8pPr>
            <a:lvl9pPr marL="4876678" indent="0">
              <a:buNone/>
              <a:defRPr sz="1867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55D2B-56A6-4866-B9A6-89C4CEA2A1F6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6542016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380238" y="2060576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7" name="Inhaltsplatzhalter 2"/>
          <p:cNvSpPr>
            <a:spLocks noGrp="1"/>
          </p:cNvSpPr>
          <p:nvPr>
            <p:ph sz="half" idx="12"/>
          </p:nvPr>
        </p:nvSpPr>
        <p:spPr>
          <a:xfrm>
            <a:off x="671398" y="2060849"/>
            <a:ext cx="5274733" cy="4105275"/>
          </a:xfrm>
        </p:spPr>
        <p:txBody>
          <a:bodyPr/>
          <a:lstStyle>
            <a:lvl1pPr>
              <a:defRPr sz="2667"/>
            </a:lvl1pPr>
            <a:lvl2pPr>
              <a:defRPr sz="2667"/>
            </a:lvl2pPr>
            <a:lvl3pPr>
              <a:defRPr sz="2267"/>
            </a:lvl3pPr>
            <a:lvl4pPr>
              <a:defRPr sz="1867"/>
            </a:lvl4pPr>
            <a:lvl5pPr>
              <a:defRPr sz="1467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de-DE" dirty="0"/>
              <a:t>Mastertextformat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4E88B3-8A96-46DF-BB3A-26CC192FB7CE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9511940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1534BF-9624-4331-8CB5-EB302FC0F3F7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66260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AB8186-900E-4848-A3C3-D341F5ED6581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888791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7B08AD-2E7D-4B61-B604-38C8870A6EF3}" type="slidenum">
              <a:rPr lang="de-DE" altLang="de-DE"/>
              <a:pPr>
                <a:defRPr/>
              </a:pPr>
              <a:t>‹Nr.›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759694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Schm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96752"/>
            <a:ext cx="12192000" cy="2411636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9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6372708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5904997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70" userDrawn="1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Foto ganzseit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ildplatzhalter 3"/>
          <p:cNvSpPr>
            <a:spLocks noGrp="1"/>
          </p:cNvSpPr>
          <p:nvPr>
            <p:ph type="pic" sz="quarter" idx="10"/>
          </p:nvPr>
        </p:nvSpPr>
        <p:spPr>
          <a:xfrm>
            <a:off x="0" y="1160463"/>
            <a:ext cx="12192000" cy="5697537"/>
          </a:xfrm>
          <a:prstGeom prst="rect">
            <a:avLst/>
          </a:prstGeom>
        </p:spPr>
        <p:txBody>
          <a:bodyPr/>
          <a:lstStyle/>
          <a:p>
            <a:endParaRPr lang="de-DE"/>
          </a:p>
        </p:txBody>
      </p:sp>
      <p:sp>
        <p:nvSpPr>
          <p:cNvPr id="5" name="Titel 7"/>
          <p:cNvSpPr>
            <a:spLocks noGrp="1"/>
          </p:cNvSpPr>
          <p:nvPr>
            <p:ph type="title" hasCustomPrompt="1"/>
          </p:nvPr>
        </p:nvSpPr>
        <p:spPr>
          <a:xfrm>
            <a:off x="1524" y="3825044"/>
            <a:ext cx="5770440" cy="1872208"/>
          </a:xfrm>
          <a:prstGeom prst="rect">
            <a:avLst/>
          </a:prstGeom>
          <a:solidFill>
            <a:schemeClr val="bg1"/>
          </a:solidFill>
        </p:spPr>
        <p:txBody>
          <a:bodyPr lIns="576000"/>
          <a:lstStyle>
            <a:lvl1pPr>
              <a:defRPr sz="3200"/>
            </a:lvl1pPr>
          </a:lstStyle>
          <a:p>
            <a:r>
              <a:rPr lang="de-DE" altLang="de-DE" sz="3200" dirty="0"/>
              <a:t>Titel erste Zeile</a:t>
            </a:r>
            <a:br>
              <a:rPr lang="de-DE" altLang="de-DE" sz="3200" dirty="0"/>
            </a:br>
            <a:r>
              <a:rPr lang="de-DE" altLang="de-DE" sz="3200" b="0" dirty="0"/>
              <a:t>Mehrzeiliger Untertitel</a:t>
            </a:r>
            <a:br>
              <a:rPr lang="de-DE" altLang="de-DE" sz="3200" b="0" dirty="0"/>
            </a:br>
            <a:r>
              <a:rPr lang="de-DE" altLang="de-DE" sz="3200" b="0" dirty="0"/>
              <a:t>bis maximal dreizeilig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732245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rse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eck 1"/>
          <p:cNvSpPr/>
          <p:nvPr userDrawn="1"/>
        </p:nvSpPr>
        <p:spPr bwMode="auto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9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0885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.png"/><Relationship Id="rId5" Type="http://schemas.openxmlformats.org/officeDocument/2006/relationships/image" Target="../media/image2.jpeg"/><Relationship Id="rId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235546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87375" y="944563"/>
            <a:ext cx="10752667" cy="576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Titelmasterformat durch Klicken bearbeiten</a:t>
            </a:r>
            <a:br>
              <a:rPr lang="de-DE" altLang="de-DE" dirty="0"/>
            </a:br>
            <a:endParaRPr lang="de-DE" altLang="de-DE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87388" y="1871664"/>
            <a:ext cx="10752667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dirty="0"/>
              <a:t>Textmasterformate durch Klicken bearbeiten</a:t>
            </a:r>
          </a:p>
          <a:p>
            <a:pPr lvl="1"/>
            <a:r>
              <a:rPr lang="de-DE" altLang="de-DE" dirty="0"/>
              <a:t>Zweite Ebene</a:t>
            </a:r>
          </a:p>
          <a:p>
            <a:pPr lvl="2"/>
            <a:r>
              <a:rPr lang="de-DE" altLang="de-DE" dirty="0"/>
              <a:t>Dritte Ebene</a:t>
            </a:r>
          </a:p>
        </p:txBody>
      </p:sp>
      <p:sp>
        <p:nvSpPr>
          <p:cNvPr id="1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99456" y="6453336"/>
            <a:ext cx="5568949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endParaRPr lang="de-DE" altLang="de-DE"/>
          </a:p>
        </p:txBody>
      </p:sp>
      <p:sp>
        <p:nvSpPr>
          <p:cNvPr id="1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587388" y="6453188"/>
            <a:ext cx="385233" cy="34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sz="1067" b="0"/>
            </a:lvl1pPr>
          </a:lstStyle>
          <a:p>
            <a:pPr>
              <a:defRPr/>
            </a:pPr>
            <a:fld id="{A315048F-1CC2-438A-B455-6D7B9D15DF84}" type="slidenum">
              <a:rPr lang="de-DE" altLang="de-DE" smtClean="0"/>
              <a:pPr>
                <a:defRPr/>
              </a:pPr>
              <a:t>‹Nr.›</a:t>
            </a:fld>
            <a:endParaRPr lang="de-DE" alt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4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2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buChar char="•"/>
        <a:defRPr sz="2667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+mn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2267">
          <a:solidFill>
            <a:schemeClr val="tx1"/>
          </a:solidFill>
          <a:latin typeface="+mn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Arial" pitchFamily="96" charset="0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70" userDrawn="1">
          <p15:clr>
            <a:srgbClr val="F26B43"/>
          </p15:clr>
        </p15:guide>
        <p15:guide id="2" pos="7219" userDrawn="1">
          <p15:clr>
            <a:srgbClr val="F26B43"/>
          </p15:clr>
        </p15:guide>
        <p15:guide id="3" orient="horz" pos="595" userDrawn="1">
          <p15:clr>
            <a:srgbClr val="F26B43"/>
          </p15:clr>
        </p15:guide>
        <p15:guide id="4" orient="horz" pos="402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7" descr="Titelfoto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48" b="7325"/>
          <a:stretch/>
        </p:blipFill>
        <p:spPr bwMode="auto">
          <a:xfrm>
            <a:off x="6351" y="1193800"/>
            <a:ext cx="12192000" cy="241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6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681663" y="419527"/>
            <a:ext cx="1805517" cy="5621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60" r:id="rId2"/>
    <p:sldLayoutId id="2147483659" r:id="rId3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+mj-lt"/>
          <a:ea typeface="Geneva" pitchFamily="-52" charset="-128"/>
          <a:cs typeface="Geneva" pitchFamily="-52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  <a:ea typeface="Geneva" pitchFamily="-52" charset="-128"/>
          <a:cs typeface="Geneva" pitchFamily="-52" charset="-128"/>
        </a:defRPr>
      </a:lvl5pPr>
      <a:lvl6pPr marL="609585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6pPr>
      <a:lvl7pPr marL="1219170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7pPr>
      <a:lvl8pPr marL="1828754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8pPr>
      <a:lvl9pPr marL="2438339" algn="l" rtl="0" fontAlgn="base">
        <a:spcBef>
          <a:spcPct val="0"/>
        </a:spcBef>
        <a:spcAft>
          <a:spcPct val="0"/>
        </a:spcAft>
        <a:defRPr sz="2667" b="1">
          <a:solidFill>
            <a:schemeClr val="tx1"/>
          </a:solidFill>
          <a:latin typeface="Arial-BoldMT" charset="0"/>
        </a:defRPr>
      </a:lvl9pPr>
    </p:titleStyle>
    <p:bodyStyle>
      <a:lvl1pPr marL="457189" indent="-457189" algn="l" rtl="0" eaLnBrk="0" fontAlgn="base" hangingPunct="0">
        <a:spcBef>
          <a:spcPct val="20000"/>
        </a:spcBef>
        <a:spcAft>
          <a:spcPct val="0"/>
        </a:spcAft>
        <a:defRPr sz="2133" b="1">
          <a:solidFill>
            <a:schemeClr val="tx1"/>
          </a:solidFill>
          <a:latin typeface="+mn-lt"/>
          <a:ea typeface="Geneva" pitchFamily="-52" charset="-128"/>
          <a:cs typeface="Geneva" pitchFamily="-52" charset="-128"/>
        </a:defRPr>
      </a:lvl1pPr>
      <a:lvl2pPr marL="990575" indent="-380990" algn="l" rtl="0" eaLnBrk="0" fontAlgn="base" hangingPunct="0">
        <a:spcBef>
          <a:spcPct val="20000"/>
        </a:spcBef>
        <a:spcAft>
          <a:spcPct val="0"/>
        </a:spcAft>
        <a:defRPr sz="4267" b="1">
          <a:solidFill>
            <a:schemeClr val="tx1"/>
          </a:solidFill>
          <a:latin typeface="+mj-lt"/>
          <a:ea typeface="Geneva" pitchFamily="96" charset="-128"/>
        </a:defRPr>
      </a:lvl2pPr>
      <a:lvl3pPr marL="1523962" indent="-304792" algn="l" rtl="0" eaLnBrk="0" fontAlgn="base" hangingPunct="0">
        <a:spcBef>
          <a:spcPct val="20000"/>
        </a:spcBef>
        <a:spcAft>
          <a:spcPct val="0"/>
        </a:spcAft>
        <a:buChar char="•"/>
        <a:defRPr sz="4267">
          <a:solidFill>
            <a:schemeClr val="tx1"/>
          </a:solidFill>
          <a:latin typeface="+mj-lt"/>
          <a:ea typeface="Geneva" pitchFamily="96" charset="-128"/>
        </a:defRPr>
      </a:lvl3pPr>
      <a:lvl4pPr marL="2133547" indent="-304792" algn="l" rtl="0" eaLnBrk="0" fontAlgn="base" hangingPunct="0">
        <a:spcBef>
          <a:spcPct val="20000"/>
        </a:spcBef>
        <a:spcAft>
          <a:spcPct val="0"/>
        </a:spcAft>
        <a:buChar char="–"/>
        <a:defRPr sz="2133">
          <a:solidFill>
            <a:schemeClr val="tx1"/>
          </a:solidFill>
          <a:latin typeface="+mj-lt"/>
          <a:ea typeface="Geneva" pitchFamily="96" charset="-128"/>
        </a:defRPr>
      </a:lvl4pPr>
      <a:lvl5pPr marL="2743131" indent="-304792" algn="l" rtl="0" eaLnBrk="0" fontAlgn="base" hangingPunct="0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5pPr>
      <a:lvl6pPr marL="335271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6pPr>
      <a:lvl7pPr marL="3962301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7pPr>
      <a:lvl8pPr marL="4571886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8pPr>
      <a:lvl9pPr marL="5181470" indent="-304792" algn="l" rtl="0" fontAlgn="base">
        <a:spcBef>
          <a:spcPct val="20000"/>
        </a:spcBef>
        <a:spcAft>
          <a:spcPct val="0"/>
        </a:spcAft>
        <a:buChar char="»"/>
        <a:defRPr sz="2667">
          <a:solidFill>
            <a:schemeClr val="tx1"/>
          </a:solidFill>
          <a:latin typeface="+mn-lt"/>
          <a:ea typeface="Geneva" pitchFamily="96" charset="-128"/>
        </a:defRPr>
      </a:lvl9pPr>
    </p:bodyStyle>
    <p:otherStyle>
      <a:defPPr>
        <a:defRPr lang="de-DE"/>
      </a:defPPr>
      <a:lvl1pPr marL="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609585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42" userDrawn="1">
          <p15:clr>
            <a:srgbClr val="F26B43"/>
          </p15:clr>
        </p15:guide>
        <p15:guide id="2" pos="370" userDrawn="1">
          <p15:clr>
            <a:srgbClr val="F26B43"/>
          </p15:clr>
        </p15:guide>
        <p15:guide id="3" orient="horz" pos="754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nrw.edumaps.de/140339/4657/4rgoc03wp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6"/>
          <p:cNvSpPr>
            <a:spLocks noChangeArrowheads="1"/>
          </p:cNvSpPr>
          <p:nvPr/>
        </p:nvSpPr>
        <p:spPr bwMode="auto">
          <a:xfrm>
            <a:off x="719667" y="3884829"/>
            <a:ext cx="1075266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spcBef>
                <a:spcPct val="20000"/>
              </a:spcBef>
              <a:defRPr sz="1600" b="1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1pPr>
            <a:lvl2pPr marL="37931725" indent="-37474525" eaLnBrk="0" hangingPunct="0">
              <a:spcBef>
                <a:spcPct val="20000"/>
              </a:spcBef>
              <a:defRPr sz="32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de-DE" altLang="de-DE" sz="2133" b="0" dirty="0">
              <a:latin typeface="Arial-BoldMT" charset="0"/>
            </a:endParaRPr>
          </a:p>
        </p:txBody>
      </p:sp>
      <p:sp>
        <p:nvSpPr>
          <p:cNvPr id="3" name="Bildplatzhalter 2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19968" y="3972188"/>
            <a:ext cx="9436319" cy="1872208"/>
          </a:xfrm>
        </p:spPr>
        <p:txBody>
          <a:bodyPr/>
          <a:lstStyle/>
          <a:p>
            <a:r>
              <a:rPr lang="de-DE" dirty="0"/>
              <a:t>DIB-Treffen 29.10.2025 </a:t>
            </a:r>
            <a:br>
              <a:rPr lang="de-DE" dirty="0"/>
            </a:br>
            <a:r>
              <a:rPr lang="de-DE" dirty="0"/>
              <a:t>Session 2: </a:t>
            </a:r>
            <a:r>
              <a:rPr lang="de-DE" dirty="0" err="1"/>
              <a:t>Edumaps</a:t>
            </a:r>
            <a:r>
              <a:rPr lang="de-DE" dirty="0"/>
              <a:t> für Fortgeschrittene </a:t>
            </a:r>
            <a:br>
              <a:rPr lang="de-DE" dirty="0"/>
            </a:br>
            <a:r>
              <a:rPr lang="de-DE" dirty="0"/>
              <a:t>(KI-Tool)</a:t>
            </a:r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C8FF770F-8F34-BA4E-93AB-82586C551F7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5251" y="120027"/>
            <a:ext cx="2735436" cy="93582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779855" y="1844824"/>
            <a:ext cx="10226812" cy="3840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192000" rIns="0" bIns="0"/>
          <a:lstStyle>
            <a:lvl1pPr eaLnBrk="0" hangingPunct="0">
              <a:spcBef>
                <a:spcPct val="20000"/>
              </a:spcBef>
              <a:buChar char="•"/>
              <a:defRPr sz="2000" b="1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700">
                <a:solidFill>
                  <a:schemeClr val="tx1"/>
                </a:solidFill>
                <a:latin typeface="Arial-BoldMT" charset="0"/>
                <a:ea typeface="Geneva" pitchFamily="-112" charset="-128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Geneva" pitchFamily="-112" charset="-128"/>
              </a:defRPr>
            </a:lvl9pPr>
          </a:lstStyle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KI als Arbeitserleichterung im Schulalltag (u.a. anhand von </a:t>
            </a:r>
            <a:r>
              <a:rPr lang="de-DE" altLang="de-DE" sz="2400" b="0" dirty="0" err="1"/>
              <a:t>Edumap</a:t>
            </a:r>
            <a:r>
              <a:rPr lang="de-DE" altLang="de-DE" sz="2400" b="0" dirty="0"/>
              <a:t>)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 err="1"/>
              <a:t>Practice-Phase</a:t>
            </a:r>
            <a:r>
              <a:rPr lang="de-DE" altLang="de-DE" sz="2400" b="0" dirty="0"/>
              <a:t>: Erstellung einer ersten </a:t>
            </a:r>
            <a:r>
              <a:rPr lang="de-DE" altLang="de-DE" sz="2400" b="0" dirty="0" err="1"/>
              <a:t>Edumap</a:t>
            </a:r>
            <a:r>
              <a:rPr lang="de-DE" altLang="de-DE" sz="2400" b="0" dirty="0"/>
              <a:t> mit (Hilfe von) KI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Austausch</a:t>
            </a:r>
          </a:p>
          <a:p>
            <a:pPr marL="457200" indent="-457200" eaLnBrk="1" hangingPunct="1">
              <a:lnSpc>
                <a:spcPct val="150000"/>
              </a:lnSpc>
              <a:spcBef>
                <a:spcPct val="0"/>
              </a:spcBef>
              <a:buFontTx/>
              <a:buAutoNum type="arabicPeriod"/>
              <a:defRPr/>
            </a:pPr>
            <a:r>
              <a:rPr lang="de-DE" altLang="de-DE" sz="2400" b="0" dirty="0"/>
              <a:t>Ausblick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r>
              <a:rPr lang="de-DE" altLang="de-DE" sz="3200" dirty="0">
                <a:ea typeface="Geneva" pitchFamily="-112" charset="-128"/>
              </a:rPr>
              <a:t>Tagesordnung</a:t>
            </a:r>
            <a:endParaRPr lang="de-DE" sz="3200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2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900" y="956603"/>
            <a:ext cx="10742420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de-DE" altLang="de-DE" sz="3200" b="0" dirty="0"/>
              <a:t>1. KI als Arbeitserleichterung im Schulalltag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3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6E8218CE-27C7-B4B0-8954-8A53753DFCD5}"/>
              </a:ext>
            </a:extLst>
          </p:cNvPr>
          <p:cNvSpPr txBox="1"/>
          <p:nvPr/>
        </p:nvSpPr>
        <p:spPr>
          <a:xfrm>
            <a:off x="587388" y="1880828"/>
            <a:ext cx="11017224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b="1" i="0" dirty="0" err="1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Edumaps</a:t>
            </a: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: Für HSK-Schulen frei zugängig über die </a:t>
            </a:r>
            <a:r>
              <a:rPr lang="de-DE" sz="2200" b="0" i="0" dirty="0" err="1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Bildungsmediathek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-Seite (Zugang beantragen 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 Medienzentrum oder Zugang über </a:t>
            </a: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Logineo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  <a:sym typeface="Wingdings" panose="05000000000000000000" pitchFamily="2" charset="2"/>
              </a:rPr>
              <a:t> Schule – Plattform nutzen!)</a:t>
            </a: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  <a:p>
            <a:pPr algn="l"/>
            <a:endParaRPr lang="de-DE" sz="2200" dirty="0">
              <a:solidFill>
                <a:srgbClr val="000000"/>
              </a:solidFill>
              <a:latin typeface="var(--bs-body-font-family)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Neues Tool: KI-Assistent zur Erstellung von Maps, Einbindung oder Erweiterung bestehender Maps und einzelner Boxen</a:t>
            </a:r>
          </a:p>
          <a:p>
            <a:pPr algn="l"/>
            <a:endParaRPr lang="de-DE" sz="2200" b="0" i="0" dirty="0">
              <a:solidFill>
                <a:srgbClr val="000000"/>
              </a:solidFill>
              <a:effectLst/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 „Module“: KI-Assistent (Chat-Bot) —&gt; standardmäßig </a:t>
            </a: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Schnittstelle: Chat GPT (neueste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, freie Variante, die zur Verfügung steht)</a:t>
            </a: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„Map erstellen“: Map mit KI-Assistent (Map erstellen)</a:t>
            </a: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Über die </a:t>
            </a:r>
            <a:r>
              <a:rPr lang="de-DE" sz="2200" dirty="0" err="1">
                <a:solidFill>
                  <a:srgbClr val="000000"/>
                </a:solidFill>
                <a:latin typeface="Barlow" panose="00000500000000000000" pitchFamily="2" charset="0"/>
              </a:rPr>
              <a:t>Bildungsmediathek</a:t>
            </a:r>
            <a:r>
              <a:rPr lang="de-DE" sz="2200" dirty="0">
                <a:solidFill>
                  <a:srgbClr val="000000"/>
                </a:solidFill>
                <a:latin typeface="Barlow" panose="00000500000000000000" pitchFamily="2" charset="0"/>
              </a:rPr>
              <a:t> Suchbegriff eingeben—&gt; Auftrag zum Medium an KI senden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000000"/>
                </a:solidFill>
                <a:effectLst/>
                <a:latin typeface="Barlow" panose="00000500000000000000" pitchFamily="2" charset="0"/>
              </a:rPr>
              <a:t>Erzeugte Maps lassen sich weiter bearbeiten, differenzieren, weiter mit KI ändern (auch einzelne Boxen) —&gt; auch Ausdruck (z.B. mit QR-Code) ist möglich</a:t>
            </a: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87780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BE71850-508D-8BF8-0482-4DF3C0BAE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altLang="de-DE" sz="3200" b="0"/>
              <a:t>1. KI als Arbeitserleichterung im Schulalltag</a:t>
            </a:r>
            <a:endParaRPr lang="de-DE" sz="3200" dirty="0"/>
          </a:p>
        </p:txBody>
      </p:sp>
      <p:pic>
        <p:nvPicPr>
          <p:cNvPr id="5" name="Inhaltsplatzhalter 4">
            <a:hlinkClick r:id="rId2"/>
            <a:extLst>
              <a:ext uri="{FF2B5EF4-FFF2-40B4-BE49-F238E27FC236}">
                <a16:creationId xmlns:a16="http://schemas.microsoft.com/office/drawing/2014/main" id="{F646FC94-24A9-6A9B-CDC5-3C5487670E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 bwMode="auto">
          <a:xfrm>
            <a:off x="3838502" y="1622425"/>
            <a:ext cx="4876946" cy="483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CBD7440D-999B-2525-F2A6-949473B5817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4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067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F3E336-91F7-F71A-23D8-2B81290AE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39D116D-AFF0-B8B7-5649-C2AEF965B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147050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de-DE" altLang="de-DE" sz="3200" b="0" dirty="0"/>
              <a:t>2. </a:t>
            </a:r>
            <a:r>
              <a:rPr lang="de-DE" altLang="de-DE" sz="3200" b="0" dirty="0" err="1"/>
              <a:t>Practice-Phase</a:t>
            </a:r>
            <a:r>
              <a:rPr lang="de-DE" altLang="de-DE" sz="3200" b="0" dirty="0"/>
              <a:t>: </a:t>
            </a:r>
            <a:br>
              <a:rPr lang="de-DE" altLang="de-DE" sz="3200" b="0" dirty="0"/>
            </a:br>
            <a:r>
              <a:rPr lang="de-DE" altLang="de-DE" sz="3200" b="0" dirty="0"/>
              <a:t>Erstellung einer ersten </a:t>
            </a:r>
            <a:r>
              <a:rPr lang="de-DE" altLang="de-DE" sz="3200" b="0" dirty="0" err="1"/>
              <a:t>Edumap</a:t>
            </a:r>
            <a:r>
              <a:rPr lang="de-DE" altLang="de-DE" sz="3200" b="0" dirty="0"/>
              <a:t> mit (Hilfe von) KI</a:t>
            </a:r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64EC9653-6CCD-5D05-4666-F75CC6FB2E8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5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4F80BB03-07C9-F136-7DE4-52219D3DB6B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2904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9D541EF-D64D-5856-334D-CD1FC7184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EA8DE74-ED1E-00EF-0E22-B230996B3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200" b="0" dirty="0"/>
              <a:t>3. Austausch</a:t>
            </a:r>
            <a:endParaRPr lang="de-DE" altLang="de-DE" sz="3000" b="0" dirty="0"/>
          </a:p>
        </p:txBody>
      </p:sp>
      <p:sp>
        <p:nvSpPr>
          <p:cNvPr id="3" name="Foliennummernplatzhalter 2">
            <a:extLst>
              <a:ext uri="{FF2B5EF4-FFF2-40B4-BE49-F238E27FC236}">
                <a16:creationId xmlns:a16="http://schemas.microsoft.com/office/drawing/2014/main" id="{C95030E0-FDBD-3ED7-1955-1B8DA61E8F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6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35387E69-E040-7F7B-04E9-5EC7F4384F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4" name="Textfeld 3">
            <a:extLst>
              <a:ext uri="{FF2B5EF4-FFF2-40B4-BE49-F238E27FC236}">
                <a16:creationId xmlns:a16="http://schemas.microsoft.com/office/drawing/2014/main" id="{0F5F0985-F8A2-1574-AE7D-1D747A485933}"/>
              </a:ext>
            </a:extLst>
          </p:cNvPr>
          <p:cNvSpPr txBox="1"/>
          <p:nvPr/>
        </p:nvSpPr>
        <p:spPr>
          <a:xfrm>
            <a:off x="0" y="1407704"/>
            <a:ext cx="1174572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de-DE" sz="2200" b="1" u="sng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Hast du </a:t>
            </a: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</a:rPr>
              <a:t>Edumaps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 bereits für deinen eigenen Unterricht genutzt?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Wie findest du die Einbindung von KI in </a:t>
            </a: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</a:rPr>
              <a:t>Edumaps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Wird allgemein bereits KI an deiner Schule zur Unterrichtsvorbereitung genutzt? Welche </a:t>
            </a:r>
            <a:r>
              <a:rPr lang="de-DE" sz="2200" dirty="0" err="1">
                <a:solidFill>
                  <a:srgbClr val="212529"/>
                </a:solidFill>
                <a:latin typeface="Barlow" panose="00000500000000000000" pitchFamily="2" charset="0"/>
              </a:rPr>
              <a:t>Best-Practice-Beispiele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 gibt es an deiner Schule?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In welchem Kontext/ für welche Fächer eignen sich welche</a:t>
            </a: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 Tools besonders gut?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dirty="0">
                <a:solidFill>
                  <a:srgbClr val="212529"/>
                </a:solidFill>
                <a:latin typeface="Barlow" panose="00000500000000000000" pitchFamily="2" charset="0"/>
              </a:rPr>
              <a:t>Welche Grenzen oder Fallstricke sind bereits aufgefallen?</a:t>
            </a:r>
          </a:p>
          <a:p>
            <a:pPr marL="1562070" lvl="2" indent="-342900">
              <a:buFont typeface="Arial" panose="020B0604020202020204" pitchFamily="34" charset="0"/>
              <a:buChar char="•"/>
            </a:pPr>
            <a:endParaRPr lang="de-DE" sz="2200" dirty="0">
              <a:solidFill>
                <a:srgbClr val="212529"/>
              </a:solidFill>
              <a:latin typeface="Barlow" panose="00000500000000000000" pitchFamily="2" charset="0"/>
            </a:endParaRPr>
          </a:p>
          <a:p>
            <a:pPr marL="952485" lvl="1" indent="-342900">
              <a:buFont typeface="Arial" panose="020B0604020202020204" pitchFamily="34" charset="0"/>
              <a:buChar char="•"/>
            </a:pPr>
            <a:r>
              <a:rPr lang="de-DE" sz="2200" b="0" i="0" dirty="0">
                <a:solidFill>
                  <a:srgbClr val="212529"/>
                </a:solidFill>
                <a:effectLst/>
                <a:latin typeface="Barlow" panose="00000500000000000000" pitchFamily="2" charset="0"/>
              </a:rPr>
              <a:t>Wie wird der Einsatz evaluiert? Findet er bereits Einfluss in schulinternen Lehrplänen?</a:t>
            </a:r>
            <a:endParaRPr lang="de-DE" sz="2200" b="0" i="0" dirty="0">
              <a:solidFill>
                <a:srgbClr val="000000"/>
              </a:solidFill>
              <a:effectLst/>
              <a:latin typeface="var(--bs-body-font-family)"/>
            </a:endParaRPr>
          </a:p>
          <a:p>
            <a:pPr algn="l">
              <a:buNone/>
            </a:pPr>
            <a:endParaRPr lang="de-DE" sz="2200" b="0" i="0" dirty="0">
              <a:solidFill>
                <a:srgbClr val="212529"/>
              </a:solidFill>
              <a:effectLst/>
              <a:latin typeface="Barlow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00248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597899" y="956603"/>
            <a:ext cx="10752931" cy="576263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defRPr/>
            </a:pPr>
            <a:r>
              <a:rPr lang="de-DE" altLang="de-DE" sz="3000" b="0" dirty="0"/>
              <a:t>4. Ausblick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4F89CC66-9F40-439B-BB98-F522312BFD76}" type="slidenum">
              <a:rPr lang="de-DE" altLang="de-DE" smtClean="0"/>
              <a:pPr>
                <a:defRPr/>
              </a:pPr>
              <a:t>7</a:t>
            </a:fld>
            <a:endParaRPr lang="de-DE" altLang="de-DE"/>
          </a:p>
        </p:txBody>
      </p:sp>
      <p:pic>
        <p:nvPicPr>
          <p:cNvPr id="6" name="Grafik 5">
            <a:extLst>
              <a:ext uri="{FF2B5EF4-FFF2-40B4-BE49-F238E27FC236}">
                <a16:creationId xmlns:a16="http://schemas.microsoft.com/office/drawing/2014/main" id="{7D7BF9B6-98B6-8EAE-25F1-B0D9181CEE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7" y="20419"/>
            <a:ext cx="2735436" cy="935823"/>
          </a:xfrm>
          <a:prstGeom prst="rect">
            <a:avLst/>
          </a:prstGeom>
        </p:spPr>
      </p:pic>
      <p:sp>
        <p:nvSpPr>
          <p:cNvPr id="7" name="Textfeld 6">
            <a:extLst>
              <a:ext uri="{FF2B5EF4-FFF2-40B4-BE49-F238E27FC236}">
                <a16:creationId xmlns:a16="http://schemas.microsoft.com/office/drawing/2014/main" id="{A37E2393-A83C-93DE-D414-3E67D7E1FCF6}"/>
              </a:ext>
            </a:extLst>
          </p:cNvPr>
          <p:cNvSpPr txBox="1"/>
          <p:nvPr/>
        </p:nvSpPr>
        <p:spPr>
          <a:xfrm>
            <a:off x="780004" y="2132856"/>
            <a:ext cx="11236150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1" dirty="0" err="1"/>
              <a:t>Edumap</a:t>
            </a:r>
            <a:r>
              <a:rPr lang="de-DE" sz="2200" b="1" dirty="0"/>
              <a:t> entwickelt sich ständig weiter, Ideen und Anregungen aus dem Kollegium gerne an das </a:t>
            </a:r>
            <a:r>
              <a:rPr lang="de-DE" sz="2200" b="1" dirty="0" err="1"/>
              <a:t>Edumap-Team</a:t>
            </a:r>
            <a:r>
              <a:rPr lang="de-DE" sz="2200" b="1" dirty="0"/>
              <a:t> weiterleiten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de-DE" sz="22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de-DE" sz="2200" b="1" dirty="0"/>
              <a:t>Der „Header“ soll bald veränderbar sein, sodass man dann auch sein Schullogo z.B. auf Arbeitsblättern einbauen kann</a:t>
            </a:r>
            <a:endParaRPr lang="de-DE" sz="2200" dirty="0"/>
          </a:p>
        </p:txBody>
      </p:sp>
    </p:spTree>
    <p:extLst>
      <p:ext uri="{BB962C8B-B14F-4D97-AF65-F5344CB8AC3E}">
        <p14:creationId xmlns:p14="http://schemas.microsoft.com/office/powerpoint/2010/main" val="995300001"/>
      </p:ext>
    </p:extLst>
  </p:cSld>
  <p:clrMapOvr>
    <a:masterClrMapping/>
  </p:clrMapOvr>
</p:sld>
</file>

<file path=ppt/theme/theme1.xml><?xml version="1.0" encoding="utf-8"?>
<a:theme xmlns:a="http://schemas.openxmlformats.org/drawingml/2006/main" name="vorlage_intranet">
  <a:themeElements>
    <a:clrScheme name="vorlage_intranet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vorlage_intranet">
      <a:majorFont>
        <a:latin typeface="Arial-BoldMT"/>
        <a:ea typeface=""/>
        <a:cs typeface=""/>
      </a:majorFont>
      <a:minorFont>
        <a:latin typeface="Arial-Bold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vorlage_intrane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orlage_intrane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orlage_intranet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telseite">
  <a:themeElements>
    <a:clrScheme name="Titelseite 13">
      <a:dk1>
        <a:srgbClr val="000000"/>
      </a:dk1>
      <a:lt1>
        <a:srgbClr val="FFFFFF"/>
      </a:lt1>
      <a:dk2>
        <a:srgbClr val="E2001A"/>
      </a:dk2>
      <a:lt2>
        <a:srgbClr val="009036"/>
      </a:lt2>
      <a:accent1>
        <a:srgbClr val="ACACAC"/>
      </a:accent1>
      <a:accent2>
        <a:srgbClr val="F29400"/>
      </a:accent2>
      <a:accent3>
        <a:srgbClr val="FFFFFF"/>
      </a:accent3>
      <a:accent4>
        <a:srgbClr val="000000"/>
      </a:accent4>
      <a:accent5>
        <a:srgbClr val="D2D2D2"/>
      </a:accent5>
      <a:accent6>
        <a:srgbClr val="DB8600"/>
      </a:accent6>
      <a:hlink>
        <a:srgbClr val="B1C800"/>
      </a:hlink>
      <a:folHlink>
        <a:srgbClr val="E75112"/>
      </a:folHlink>
    </a:clrScheme>
    <a:fontScheme name="Titelseite">
      <a:majorFont>
        <a:latin typeface="Arial-BoldMT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96" charset="0"/>
          </a:defRPr>
        </a:defPPr>
      </a:lstStyle>
    </a:lnDef>
  </a:objectDefaults>
  <a:extraClrSchemeLst>
    <a:extraClrScheme>
      <a:clrScheme name="Titelsei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itelseit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itelseite 13">
        <a:dk1>
          <a:srgbClr val="000000"/>
        </a:dk1>
        <a:lt1>
          <a:srgbClr val="FFFFFF"/>
        </a:lt1>
        <a:dk2>
          <a:srgbClr val="E2001A"/>
        </a:dk2>
        <a:lt2>
          <a:srgbClr val="009036"/>
        </a:lt2>
        <a:accent1>
          <a:srgbClr val="ACACAC"/>
        </a:accent1>
        <a:accent2>
          <a:srgbClr val="F29400"/>
        </a:accent2>
        <a:accent3>
          <a:srgbClr val="FFFFFF"/>
        </a:accent3>
        <a:accent4>
          <a:srgbClr val="000000"/>
        </a:accent4>
        <a:accent5>
          <a:srgbClr val="D2D2D2"/>
        </a:accent5>
        <a:accent6>
          <a:srgbClr val="DB8600"/>
        </a:accent6>
        <a:hlink>
          <a:srgbClr val="B1C800"/>
        </a:hlink>
        <a:folHlink>
          <a:srgbClr val="E7511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vorlage_intranet</Template>
  <TotalTime>0</TotalTime>
  <Words>432</Words>
  <Application>Microsoft Office PowerPoint</Application>
  <PresentationFormat>Breitbild</PresentationFormat>
  <Paragraphs>72</Paragraphs>
  <Slides>7</Slides>
  <Notes>1</Notes>
  <HiddenSlides>0</HiddenSlides>
  <MMClips>0</MMClips>
  <ScaleCrop>false</ScaleCrop>
  <HeadingPairs>
    <vt:vector size="4" baseType="variant">
      <vt:variant>
        <vt:lpstr>Design</vt:lpstr>
      </vt:variant>
      <vt:variant>
        <vt:i4>2</vt:i4>
      </vt:variant>
      <vt:variant>
        <vt:lpstr>Folientitel</vt:lpstr>
      </vt:variant>
      <vt:variant>
        <vt:i4>7</vt:i4>
      </vt:variant>
    </vt:vector>
  </HeadingPairs>
  <TitlesOfParts>
    <vt:vector size="9" baseType="lpstr">
      <vt:lpstr>vorlage_intranet</vt:lpstr>
      <vt:lpstr>Titelseite</vt:lpstr>
      <vt:lpstr>DIB-Treffen 29.10.2025  Session 2: Edumaps für Fortgeschrittene  (KI-Tool)</vt:lpstr>
      <vt:lpstr>Tagesordnung</vt:lpstr>
      <vt:lpstr>1. KI als Arbeitserleichterung im Schulalltag</vt:lpstr>
      <vt:lpstr>1. KI als Arbeitserleichterung im Schulalltag</vt:lpstr>
      <vt:lpstr>2. Practice-Phase:  Erstellung einer ersten Edumap mit (Hilfe von) KI</vt:lpstr>
      <vt:lpstr>3. Austausch</vt:lpstr>
      <vt:lpstr>4. Ausblick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Folie 1</dc:title>
  <dc:creator>Anne Krems</dc:creator>
  <cp:lastModifiedBy>Opfer-Nagel, Christian</cp:lastModifiedBy>
  <cp:revision>156</cp:revision>
  <dcterms:created xsi:type="dcterms:W3CDTF">2012-04-05T12:46:17Z</dcterms:created>
  <dcterms:modified xsi:type="dcterms:W3CDTF">2025-10-29T10:34:13Z</dcterms:modified>
</cp:coreProperties>
</file>