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6858000" cy="9144000"/>
  <p:embeddedFontLst>
    <p:embeddedFont>
      <p:font typeface="Finger Paint" panose="020B0604020202020204" charset="0"/>
      <p:regular r:id="rId22"/>
    </p:embeddedFont>
    <p:embeddedFont>
      <p:font typeface="More Sugar" panose="020B0604020202020204" charset="0"/>
      <p:regular r:id="rId23"/>
    </p:embeddedFont>
    <p:embeddedFont>
      <p:font typeface="More Sugar Thin" panose="020B0604020202020204" charset="0"/>
      <p:regular r:id="rId24"/>
    </p:embeddedFont>
    <p:embeddedFont>
      <p:font typeface="PT Serif Bold" panose="020B0604020202020204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4" d="100"/>
          <a:sy n="34" d="100"/>
        </p:scale>
        <p:origin x="1260" y="2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sv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27.svg"/><Relationship Id="rId2" Type="http://schemas.openxmlformats.org/officeDocument/2006/relationships/image" Target="../media/image1.jpe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21.png"/><Relationship Id="rId3" Type="http://schemas.openxmlformats.org/officeDocument/2006/relationships/image" Target="../media/image2.png"/><Relationship Id="rId21" Type="http://schemas.openxmlformats.org/officeDocument/2006/relationships/image" Target="../media/image31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29.svg"/><Relationship Id="rId2" Type="http://schemas.openxmlformats.org/officeDocument/2006/relationships/image" Target="../media/image1.jpeg"/><Relationship Id="rId16" Type="http://schemas.openxmlformats.org/officeDocument/2006/relationships/image" Target="../media/image28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22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3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35.jpeg"/><Relationship Id="rId3" Type="http://schemas.openxmlformats.org/officeDocument/2006/relationships/image" Target="../media/image2.png"/><Relationship Id="rId21" Type="http://schemas.openxmlformats.org/officeDocument/2006/relationships/image" Target="../media/image36.jpe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4.svg"/><Relationship Id="rId2" Type="http://schemas.openxmlformats.org/officeDocument/2006/relationships/image" Target="../media/image1.jpeg"/><Relationship Id="rId16" Type="http://schemas.openxmlformats.org/officeDocument/2006/relationships/image" Target="../media/image33.png"/><Relationship Id="rId20" Type="http://schemas.openxmlformats.org/officeDocument/2006/relationships/image" Target="../media/image27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26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37.jpeg"/><Relationship Id="rId3" Type="http://schemas.openxmlformats.org/officeDocument/2006/relationships/image" Target="../media/image2.png"/><Relationship Id="rId21" Type="http://schemas.openxmlformats.org/officeDocument/2006/relationships/image" Target="../media/image40.jpe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27.svg"/><Relationship Id="rId2" Type="http://schemas.openxmlformats.org/officeDocument/2006/relationships/image" Target="../media/image1.jpeg"/><Relationship Id="rId16" Type="http://schemas.openxmlformats.org/officeDocument/2006/relationships/image" Target="../media/image26.png"/><Relationship Id="rId20" Type="http://schemas.openxmlformats.org/officeDocument/2006/relationships/image" Target="../media/image39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38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4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44.png"/><Relationship Id="rId3" Type="http://schemas.openxmlformats.org/officeDocument/2006/relationships/image" Target="../media/image2.png"/><Relationship Id="rId21" Type="http://schemas.openxmlformats.org/officeDocument/2006/relationships/image" Target="../media/image47.jpe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3.jpeg"/><Relationship Id="rId2" Type="http://schemas.openxmlformats.org/officeDocument/2006/relationships/image" Target="../media/image1.jpeg"/><Relationship Id="rId16" Type="http://schemas.openxmlformats.org/officeDocument/2006/relationships/image" Target="../media/image42.jpeg"/><Relationship Id="rId20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31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30.png"/><Relationship Id="rId10" Type="http://schemas.openxmlformats.org/officeDocument/2006/relationships/image" Target="../media/image9.svg"/><Relationship Id="rId19" Type="http://schemas.openxmlformats.org/officeDocument/2006/relationships/image" Target="../media/image45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4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30.png"/><Relationship Id="rId26" Type="http://schemas.openxmlformats.org/officeDocument/2006/relationships/image" Target="../media/image55.png"/><Relationship Id="rId3" Type="http://schemas.openxmlformats.org/officeDocument/2006/relationships/image" Target="../media/image2.png"/><Relationship Id="rId21" Type="http://schemas.openxmlformats.org/officeDocument/2006/relationships/image" Target="../media/image5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45.svg"/><Relationship Id="rId25" Type="http://schemas.openxmlformats.org/officeDocument/2006/relationships/image" Target="../media/image54.svg"/><Relationship Id="rId2" Type="http://schemas.openxmlformats.org/officeDocument/2006/relationships/image" Target="../media/image1.jpeg"/><Relationship Id="rId16" Type="http://schemas.openxmlformats.org/officeDocument/2006/relationships/image" Target="../media/image44.png"/><Relationship Id="rId20" Type="http://schemas.openxmlformats.org/officeDocument/2006/relationships/image" Target="../media/image49.jpeg"/><Relationship Id="rId29" Type="http://schemas.openxmlformats.org/officeDocument/2006/relationships/image" Target="../media/image5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5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52.jpeg"/><Relationship Id="rId28" Type="http://schemas.openxmlformats.org/officeDocument/2006/relationships/image" Target="../media/image57.png"/><Relationship Id="rId10" Type="http://schemas.openxmlformats.org/officeDocument/2006/relationships/image" Target="../media/image9.svg"/><Relationship Id="rId19" Type="http://schemas.openxmlformats.org/officeDocument/2006/relationships/image" Target="../media/image31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51.svg"/><Relationship Id="rId27" Type="http://schemas.openxmlformats.org/officeDocument/2006/relationships/image" Target="../media/image5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16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9.svg"/><Relationship Id="rId25" Type="http://schemas.openxmlformats.org/officeDocument/2006/relationships/image" Target="../media/image20.sv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19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sv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26" Type="http://schemas.openxmlformats.org/officeDocument/2006/relationships/image" Target="../media/image61.jpe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9.svg"/><Relationship Id="rId25" Type="http://schemas.openxmlformats.org/officeDocument/2006/relationships/image" Target="../media/image60.jpe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19.png"/><Relationship Id="rId29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59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18.svg"/><Relationship Id="rId28" Type="http://schemas.openxmlformats.org/officeDocument/2006/relationships/image" Target="../media/image63.jpeg"/><Relationship Id="rId10" Type="http://schemas.openxmlformats.org/officeDocument/2006/relationships/image" Target="../media/image9.svg"/><Relationship Id="rId19" Type="http://schemas.openxmlformats.org/officeDocument/2006/relationships/image" Target="../media/image16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17.png"/><Relationship Id="rId27" Type="http://schemas.openxmlformats.org/officeDocument/2006/relationships/image" Target="../media/image6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26" Type="http://schemas.openxmlformats.org/officeDocument/2006/relationships/image" Target="../media/image67.jpeg"/><Relationship Id="rId3" Type="http://schemas.openxmlformats.org/officeDocument/2006/relationships/image" Target="../media/image2.png"/><Relationship Id="rId21" Type="http://schemas.openxmlformats.org/officeDocument/2006/relationships/image" Target="../media/image18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9.svg"/><Relationship Id="rId25" Type="http://schemas.openxmlformats.org/officeDocument/2006/relationships/image" Target="../media/image66.jpe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65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0.svg"/><Relationship Id="rId10" Type="http://schemas.openxmlformats.org/officeDocument/2006/relationships/image" Target="../media/image9.svg"/><Relationship Id="rId19" Type="http://schemas.openxmlformats.org/officeDocument/2006/relationships/image" Target="../media/image16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19.png"/><Relationship Id="rId27" Type="http://schemas.openxmlformats.org/officeDocument/2006/relationships/image" Target="../media/image6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16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9.svg"/><Relationship Id="rId25" Type="http://schemas.openxmlformats.org/officeDocument/2006/relationships/image" Target="../media/image20.sv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19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sv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26" Type="http://schemas.openxmlformats.org/officeDocument/2006/relationships/image" Target="../media/image71.jpeg"/><Relationship Id="rId3" Type="http://schemas.openxmlformats.org/officeDocument/2006/relationships/image" Target="../media/image2.png"/><Relationship Id="rId21" Type="http://schemas.openxmlformats.org/officeDocument/2006/relationships/image" Target="../media/image18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39.svg"/><Relationship Id="rId25" Type="http://schemas.openxmlformats.org/officeDocument/2006/relationships/image" Target="../media/image70.jpeg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20" Type="http://schemas.openxmlformats.org/officeDocument/2006/relationships/image" Target="../media/image17.png"/><Relationship Id="rId29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69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0.svg"/><Relationship Id="rId28" Type="http://schemas.openxmlformats.org/officeDocument/2006/relationships/image" Target="../media/image73.jpeg"/><Relationship Id="rId10" Type="http://schemas.openxmlformats.org/officeDocument/2006/relationships/image" Target="../media/image9.svg"/><Relationship Id="rId19" Type="http://schemas.openxmlformats.org/officeDocument/2006/relationships/image" Target="../media/image16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19.png"/><Relationship Id="rId27" Type="http://schemas.openxmlformats.org/officeDocument/2006/relationships/image" Target="../media/image72.jpeg"/><Relationship Id="rId30" Type="http://schemas.openxmlformats.org/officeDocument/2006/relationships/image" Target="../media/image7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80.jpe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5" Type="http://schemas.openxmlformats.org/officeDocument/2006/relationships/image" Target="../media/image79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78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77.jpeg"/><Relationship Id="rId28" Type="http://schemas.openxmlformats.org/officeDocument/2006/relationships/image" Target="../media/image82.jpe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76.jpeg"/><Relationship Id="rId27" Type="http://schemas.openxmlformats.org/officeDocument/2006/relationships/image" Target="../media/image8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85.pn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8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88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87.jpe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8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93.jpe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5" Type="http://schemas.openxmlformats.org/officeDocument/2006/relationships/image" Target="../media/image92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91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90.jpe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8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95.jpe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9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21.png"/><Relationship Id="rId3" Type="http://schemas.openxmlformats.org/officeDocument/2006/relationships/image" Target="../media/image2.png"/><Relationship Id="rId21" Type="http://schemas.openxmlformats.org/officeDocument/2006/relationships/image" Target="../media/image31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29.svg"/><Relationship Id="rId2" Type="http://schemas.openxmlformats.org/officeDocument/2006/relationships/image" Target="../media/image1.jpeg"/><Relationship Id="rId16" Type="http://schemas.openxmlformats.org/officeDocument/2006/relationships/image" Target="../media/image28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22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21.png"/><Relationship Id="rId3" Type="http://schemas.openxmlformats.org/officeDocument/2006/relationships/image" Target="../media/image2.png"/><Relationship Id="rId21" Type="http://schemas.openxmlformats.org/officeDocument/2006/relationships/image" Target="../media/image31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29.svg"/><Relationship Id="rId2" Type="http://schemas.openxmlformats.org/officeDocument/2006/relationships/image" Target="../media/image1.jpeg"/><Relationship Id="rId16" Type="http://schemas.openxmlformats.org/officeDocument/2006/relationships/image" Target="../media/image28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19" Type="http://schemas.openxmlformats.org/officeDocument/2006/relationships/image" Target="../media/image22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3" Type="http://schemas.openxmlformats.org/officeDocument/2006/relationships/image" Target="../media/image2.png"/><Relationship Id="rId21" Type="http://schemas.openxmlformats.org/officeDocument/2006/relationships/image" Target="../media/image18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24.svg"/><Relationship Id="rId25" Type="http://schemas.openxmlformats.org/officeDocument/2006/relationships/image" Target="../media/image22.svg"/><Relationship Id="rId2" Type="http://schemas.openxmlformats.org/officeDocument/2006/relationships/image" Target="../media/image1.jpeg"/><Relationship Id="rId16" Type="http://schemas.openxmlformats.org/officeDocument/2006/relationships/image" Target="../media/image2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0.svg"/><Relationship Id="rId10" Type="http://schemas.openxmlformats.org/officeDocument/2006/relationships/image" Target="../media/image9.svg"/><Relationship Id="rId19" Type="http://schemas.openxmlformats.org/officeDocument/2006/relationships/image" Target="../media/image16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 rot="2832433">
            <a:off x="15381820" y="3788199"/>
            <a:ext cx="988020" cy="974509"/>
          </a:xfrm>
          <a:custGeom>
            <a:avLst/>
            <a:gdLst/>
            <a:ahLst/>
            <a:cxnLst/>
            <a:rect l="l" t="t" r="r" b="b"/>
            <a:pathLst>
              <a:path w="988020" h="974509">
                <a:moveTo>
                  <a:pt x="0" y="0"/>
                </a:moveTo>
                <a:lnTo>
                  <a:pt x="988020" y="0"/>
                </a:lnTo>
                <a:lnTo>
                  <a:pt x="988020" y="974509"/>
                </a:lnTo>
                <a:lnTo>
                  <a:pt x="0" y="97450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 rot="1661043">
            <a:off x="2451655" y="3251829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 rot="-2827985">
            <a:off x="13230820" y="7501403"/>
            <a:ext cx="1108076" cy="1092922"/>
          </a:xfrm>
          <a:custGeom>
            <a:avLst/>
            <a:gdLst/>
            <a:ahLst/>
            <a:cxnLst/>
            <a:rect l="l" t="t" r="r" b="b"/>
            <a:pathLst>
              <a:path w="1108076" h="1092922">
                <a:moveTo>
                  <a:pt x="0" y="0"/>
                </a:moveTo>
                <a:lnTo>
                  <a:pt x="1108075" y="0"/>
                </a:lnTo>
                <a:lnTo>
                  <a:pt x="1108075" y="1092922"/>
                </a:lnTo>
                <a:lnTo>
                  <a:pt x="0" y="109292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 rot="726058">
            <a:off x="4470813" y="981339"/>
            <a:ext cx="1192835" cy="1176523"/>
          </a:xfrm>
          <a:custGeom>
            <a:avLst/>
            <a:gdLst/>
            <a:ahLst/>
            <a:cxnLst/>
            <a:rect l="l" t="t" r="r" b="b"/>
            <a:pathLst>
              <a:path w="1192835" h="1176523">
                <a:moveTo>
                  <a:pt x="0" y="0"/>
                </a:moveTo>
                <a:lnTo>
                  <a:pt x="1192835" y="0"/>
                </a:lnTo>
                <a:lnTo>
                  <a:pt x="1192835" y="1176523"/>
                </a:lnTo>
                <a:lnTo>
                  <a:pt x="0" y="117652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714928">
            <a:off x="12149152" y="391998"/>
            <a:ext cx="1317310" cy="1317310"/>
          </a:xfrm>
          <a:custGeom>
            <a:avLst/>
            <a:gdLst/>
            <a:ahLst/>
            <a:cxnLst/>
            <a:rect l="l" t="t" r="r" b="b"/>
            <a:pathLst>
              <a:path w="1317310" h="1317310">
                <a:moveTo>
                  <a:pt x="0" y="0"/>
                </a:moveTo>
                <a:lnTo>
                  <a:pt x="1317310" y="0"/>
                </a:lnTo>
                <a:lnTo>
                  <a:pt x="1317310" y="1317310"/>
                </a:lnTo>
                <a:lnTo>
                  <a:pt x="0" y="1317310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-9162297">
            <a:off x="1996816" y="5987845"/>
            <a:ext cx="2363783" cy="2045746"/>
          </a:xfrm>
          <a:custGeom>
            <a:avLst/>
            <a:gdLst/>
            <a:ahLst/>
            <a:cxnLst/>
            <a:rect l="l" t="t" r="r" b="b"/>
            <a:pathLst>
              <a:path w="2363783" h="2045746">
                <a:moveTo>
                  <a:pt x="0" y="0"/>
                </a:moveTo>
                <a:lnTo>
                  <a:pt x="2363782" y="0"/>
                </a:lnTo>
                <a:lnTo>
                  <a:pt x="2363782" y="2045746"/>
                </a:lnTo>
                <a:lnTo>
                  <a:pt x="0" y="204574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>
            <a:off x="14895261" y="1688108"/>
            <a:ext cx="1375279" cy="792661"/>
          </a:xfrm>
          <a:custGeom>
            <a:avLst/>
            <a:gdLst/>
            <a:ahLst/>
            <a:cxnLst/>
            <a:rect l="l" t="t" r="r" b="b"/>
            <a:pathLst>
              <a:path w="1375279" h="792661">
                <a:moveTo>
                  <a:pt x="0" y="0"/>
                </a:moveTo>
                <a:lnTo>
                  <a:pt x="1375278" y="0"/>
                </a:lnTo>
                <a:lnTo>
                  <a:pt x="1375278" y="792661"/>
                </a:lnTo>
                <a:lnTo>
                  <a:pt x="0" y="79266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TextBox 30"/>
          <p:cNvSpPr txBox="1"/>
          <p:nvPr/>
        </p:nvSpPr>
        <p:spPr>
          <a:xfrm>
            <a:off x="4224193" y="1012793"/>
            <a:ext cx="8750055" cy="87028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81"/>
              </a:lnSpc>
            </a:pPr>
            <a:endParaRPr/>
          </a:p>
          <a:p>
            <a:pPr algn="ctr">
              <a:lnSpc>
                <a:spcPts val="7481"/>
              </a:lnSpc>
            </a:pPr>
            <a:r>
              <a:rPr lang="en-US" sz="7481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Landesprogramm “Grundschulbildung stärken durch HSU” </a:t>
            </a:r>
          </a:p>
          <a:p>
            <a:pPr algn="ctr">
              <a:lnSpc>
                <a:spcPts val="7481"/>
              </a:lnSpc>
            </a:pPr>
            <a:r>
              <a:rPr lang="en-US" sz="7481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in der GGS Om Berg</a:t>
            </a:r>
          </a:p>
          <a:p>
            <a:pPr algn="ctr">
              <a:lnSpc>
                <a:spcPts val="8034"/>
              </a:lnSpc>
            </a:pPr>
            <a:r>
              <a:rPr lang="en-US" sz="8034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 </a:t>
            </a:r>
          </a:p>
          <a:p>
            <a:pPr algn="ctr">
              <a:lnSpc>
                <a:spcPts val="8034"/>
              </a:lnSpc>
            </a:pPr>
            <a:endParaRPr lang="en-US" sz="8034">
              <a:solidFill>
                <a:srgbClr val="8DC63F"/>
              </a:solidFill>
              <a:latin typeface="More Sugar"/>
              <a:ea typeface="More Sugar"/>
              <a:cs typeface="More Sugar"/>
              <a:sym typeface="More Sugar"/>
            </a:endParaRPr>
          </a:p>
        </p:txBody>
      </p:sp>
      <p:sp>
        <p:nvSpPr>
          <p:cNvPr id="31" name="Freeform 31"/>
          <p:cNvSpPr/>
          <p:nvPr/>
        </p:nvSpPr>
        <p:spPr>
          <a:xfrm>
            <a:off x="13100943" y="4578293"/>
            <a:ext cx="4001730" cy="3057702"/>
          </a:xfrm>
          <a:custGeom>
            <a:avLst/>
            <a:gdLst/>
            <a:ahLst/>
            <a:cxnLst/>
            <a:rect l="l" t="t" r="r" b="b"/>
            <a:pathLst>
              <a:path w="4001730" h="3057702">
                <a:moveTo>
                  <a:pt x="0" y="0"/>
                </a:moveTo>
                <a:lnTo>
                  <a:pt x="4001731" y="0"/>
                </a:lnTo>
                <a:lnTo>
                  <a:pt x="4001731" y="3057702"/>
                </a:lnTo>
                <a:lnTo>
                  <a:pt x="0" y="3057702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 l="-30" r="-30"/>
            </a:stretch>
          </a:blipFill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9" name="Freeform 19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0" name="Group 20"/>
          <p:cNvGrpSpPr/>
          <p:nvPr/>
        </p:nvGrpSpPr>
        <p:grpSpPr>
          <a:xfrm>
            <a:off x="2590340" y="2927890"/>
            <a:ext cx="4820933" cy="3299112"/>
            <a:chOff x="0" y="0"/>
            <a:chExt cx="1269711" cy="86890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269711" cy="868902"/>
            </a:xfrm>
            <a:custGeom>
              <a:avLst/>
              <a:gdLst/>
              <a:ahLst/>
              <a:cxnLst/>
              <a:rect l="l" t="t" r="r" b="b"/>
              <a:pathLst>
                <a:path w="1269711" h="868902">
                  <a:moveTo>
                    <a:pt x="0" y="0"/>
                  </a:moveTo>
                  <a:lnTo>
                    <a:pt x="1269711" y="0"/>
                  </a:lnTo>
                  <a:lnTo>
                    <a:pt x="1269711" y="868902"/>
                  </a:lnTo>
                  <a:lnTo>
                    <a:pt x="0" y="868902"/>
                  </a:lnTo>
                  <a:close/>
                </a:path>
              </a:pathLst>
            </a:custGeom>
            <a:solidFill>
              <a:srgbClr val="FFDCD9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269711" cy="9070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 rot="124645">
            <a:off x="4020792" y="2683691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3" y="0"/>
                </a:lnTo>
                <a:lnTo>
                  <a:pt x="1891683" y="488399"/>
                </a:lnTo>
                <a:lnTo>
                  <a:pt x="0" y="48839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4" name="Group 24"/>
          <p:cNvGrpSpPr/>
          <p:nvPr/>
        </p:nvGrpSpPr>
        <p:grpSpPr>
          <a:xfrm>
            <a:off x="5000807" y="6326458"/>
            <a:ext cx="8286386" cy="3107268"/>
            <a:chOff x="0" y="0"/>
            <a:chExt cx="2182423" cy="81837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182423" cy="818375"/>
            </a:xfrm>
            <a:custGeom>
              <a:avLst/>
              <a:gdLst/>
              <a:ahLst/>
              <a:cxnLst/>
              <a:rect l="l" t="t" r="r" b="b"/>
              <a:pathLst>
                <a:path w="2182423" h="818375">
                  <a:moveTo>
                    <a:pt x="0" y="0"/>
                  </a:moveTo>
                  <a:lnTo>
                    <a:pt x="2182423" y="0"/>
                  </a:lnTo>
                  <a:lnTo>
                    <a:pt x="2182423" y="818375"/>
                  </a:lnTo>
                  <a:lnTo>
                    <a:pt x="0" y="818375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2182423" cy="856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4966633" y="6326458"/>
            <a:ext cx="8354733" cy="3080011"/>
            <a:chOff x="0" y="0"/>
            <a:chExt cx="2200424" cy="811196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200423" cy="811196"/>
            </a:xfrm>
            <a:custGeom>
              <a:avLst/>
              <a:gdLst/>
              <a:ahLst/>
              <a:cxnLst/>
              <a:rect l="l" t="t" r="r" b="b"/>
              <a:pathLst>
                <a:path w="2200423" h="811196">
                  <a:moveTo>
                    <a:pt x="0" y="0"/>
                  </a:moveTo>
                  <a:lnTo>
                    <a:pt x="2200423" y="0"/>
                  </a:lnTo>
                  <a:lnTo>
                    <a:pt x="2200423" y="811196"/>
                  </a:lnTo>
                  <a:lnTo>
                    <a:pt x="0" y="811196"/>
                  </a:lnTo>
                  <a:close/>
                </a:path>
              </a:pathLst>
            </a:custGeom>
            <a:solidFill>
              <a:srgbClr val="FFDCD9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2200424" cy="8492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0" name="Freeform 30"/>
          <p:cNvSpPr/>
          <p:nvPr/>
        </p:nvSpPr>
        <p:spPr>
          <a:xfrm rot="98768">
            <a:off x="7966178" y="6082259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4" y="0"/>
                </a:lnTo>
                <a:lnTo>
                  <a:pt x="1891684" y="488398"/>
                </a:lnTo>
                <a:lnTo>
                  <a:pt x="0" y="48839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1" name="Group 31"/>
          <p:cNvGrpSpPr/>
          <p:nvPr/>
        </p:nvGrpSpPr>
        <p:grpSpPr>
          <a:xfrm>
            <a:off x="10226504" y="2969089"/>
            <a:ext cx="4572000" cy="3257914"/>
            <a:chOff x="0" y="0"/>
            <a:chExt cx="1204148" cy="858051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204148" cy="858051"/>
            </a:xfrm>
            <a:custGeom>
              <a:avLst/>
              <a:gdLst/>
              <a:ahLst/>
              <a:cxnLst/>
              <a:rect l="l" t="t" r="r" b="b"/>
              <a:pathLst>
                <a:path w="1204148" h="858051">
                  <a:moveTo>
                    <a:pt x="0" y="0"/>
                  </a:moveTo>
                  <a:lnTo>
                    <a:pt x="1204148" y="0"/>
                  </a:lnTo>
                  <a:lnTo>
                    <a:pt x="1204148" y="858051"/>
                  </a:lnTo>
                  <a:lnTo>
                    <a:pt x="0" y="858051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38100"/>
              <a:ext cx="1204148" cy="8961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0226504" y="2926199"/>
            <a:ext cx="4572000" cy="3300804"/>
            <a:chOff x="0" y="0"/>
            <a:chExt cx="1204148" cy="869347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204148" cy="869348"/>
            </a:xfrm>
            <a:custGeom>
              <a:avLst/>
              <a:gdLst/>
              <a:ahLst/>
              <a:cxnLst/>
              <a:rect l="l" t="t" r="r" b="b"/>
              <a:pathLst>
                <a:path w="1204148" h="869348">
                  <a:moveTo>
                    <a:pt x="0" y="0"/>
                  </a:moveTo>
                  <a:lnTo>
                    <a:pt x="1204148" y="0"/>
                  </a:lnTo>
                  <a:lnTo>
                    <a:pt x="1204148" y="869348"/>
                  </a:lnTo>
                  <a:lnTo>
                    <a:pt x="0" y="869348"/>
                  </a:lnTo>
                  <a:close/>
                </a:path>
              </a:pathLst>
            </a:custGeom>
            <a:solidFill>
              <a:srgbClr val="FFDCD9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-38100"/>
              <a:ext cx="1204148" cy="90744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7" name="Freeform 37"/>
          <p:cNvSpPr/>
          <p:nvPr/>
        </p:nvSpPr>
        <p:spPr>
          <a:xfrm rot="120324">
            <a:off x="11566662" y="2650673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4" y="0"/>
                </a:lnTo>
                <a:lnTo>
                  <a:pt x="1891684" y="488398"/>
                </a:lnTo>
                <a:lnTo>
                  <a:pt x="0" y="48839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8" name="Group 38"/>
          <p:cNvGrpSpPr/>
          <p:nvPr/>
        </p:nvGrpSpPr>
        <p:grpSpPr>
          <a:xfrm>
            <a:off x="6434813" y="1115283"/>
            <a:ext cx="5715000" cy="990600"/>
            <a:chOff x="0" y="0"/>
            <a:chExt cx="1505185" cy="260899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1505185" cy="260899"/>
            </a:xfrm>
            <a:custGeom>
              <a:avLst/>
              <a:gdLst/>
              <a:ahLst/>
              <a:cxnLst/>
              <a:rect l="l" t="t" r="r" b="b"/>
              <a:pathLst>
                <a:path w="1505185" h="260899">
                  <a:moveTo>
                    <a:pt x="0" y="0"/>
                  </a:moveTo>
                  <a:lnTo>
                    <a:pt x="1505185" y="0"/>
                  </a:lnTo>
                  <a:lnTo>
                    <a:pt x="1505185" y="260899"/>
                  </a:lnTo>
                  <a:lnTo>
                    <a:pt x="0" y="260899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38100"/>
              <a:ext cx="1505185" cy="2989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4607002" y="1050653"/>
            <a:ext cx="9073996" cy="1368137"/>
            <a:chOff x="0" y="0"/>
            <a:chExt cx="2389859" cy="36033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389859" cy="360332"/>
            </a:xfrm>
            <a:custGeom>
              <a:avLst/>
              <a:gdLst/>
              <a:ahLst/>
              <a:cxnLst/>
              <a:rect l="l" t="t" r="r" b="b"/>
              <a:pathLst>
                <a:path w="2389859" h="360332">
                  <a:moveTo>
                    <a:pt x="0" y="0"/>
                  </a:moveTo>
                  <a:lnTo>
                    <a:pt x="2389859" y="0"/>
                  </a:lnTo>
                  <a:lnTo>
                    <a:pt x="2389859" y="360332"/>
                  </a:lnTo>
                  <a:lnTo>
                    <a:pt x="0" y="360332"/>
                  </a:lnTo>
                  <a:close/>
                </a:path>
              </a:pathLst>
            </a:custGeom>
            <a:solidFill>
              <a:srgbClr val="FFDCD9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85725"/>
              <a:ext cx="2389859" cy="4460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5319"/>
                </a:lnSpc>
                <a:spcBef>
                  <a:spcPct val="0"/>
                </a:spcBef>
              </a:pPr>
              <a:r>
                <a:rPr lang="en-US" sz="3799">
                  <a:solidFill>
                    <a:srgbClr val="EF9F3E"/>
                  </a:solidFill>
                  <a:latin typeface="More Sugar"/>
                  <a:ea typeface="More Sugar"/>
                  <a:cs typeface="More Sugar"/>
                  <a:sym typeface="More Sugar"/>
                </a:rPr>
                <a:t>Ziele und Bedeutung:</a:t>
              </a:r>
            </a:p>
          </p:txBody>
        </p:sp>
      </p:grpSp>
      <p:sp>
        <p:nvSpPr>
          <p:cNvPr id="44" name="Freeform 44"/>
          <p:cNvSpPr/>
          <p:nvPr/>
        </p:nvSpPr>
        <p:spPr>
          <a:xfrm>
            <a:off x="8538831" y="830423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4" y="0"/>
                </a:lnTo>
                <a:lnTo>
                  <a:pt x="1891684" y="488398"/>
                </a:lnTo>
                <a:lnTo>
                  <a:pt x="0" y="48839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5" name="TextBox 45"/>
          <p:cNvSpPr txBox="1"/>
          <p:nvPr/>
        </p:nvSpPr>
        <p:spPr>
          <a:xfrm>
            <a:off x="2590340" y="3348258"/>
            <a:ext cx="4820933" cy="24107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90"/>
              </a:lnSpc>
            </a:pPr>
            <a:r>
              <a:rPr lang="en-US" sz="2778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FÖRDERUNG DER HERKUNFTSSPRACHE ZUR STÄRKUNG </a:t>
            </a:r>
          </a:p>
          <a:p>
            <a:pPr algn="ctr">
              <a:lnSpc>
                <a:spcPts val="3890"/>
              </a:lnSpc>
            </a:pPr>
            <a:r>
              <a:rPr lang="en-US" sz="2778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DER SCHULISCHEN ENTWICKLUNG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5000807" y="6533209"/>
            <a:ext cx="8286386" cy="23426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3"/>
              </a:lnSpc>
            </a:pPr>
            <a:r>
              <a:rPr lang="en-US" sz="2652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INTEGRATION UND </a:t>
            </a:r>
          </a:p>
          <a:p>
            <a:pPr algn="ctr">
              <a:lnSpc>
                <a:spcPts val="3713"/>
              </a:lnSpc>
            </a:pPr>
            <a:r>
              <a:rPr lang="en-US" sz="2652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INTERKULTURELLES LERNEN </a:t>
            </a:r>
          </a:p>
          <a:p>
            <a:pPr algn="ctr">
              <a:lnSpc>
                <a:spcPts val="3713"/>
              </a:lnSpc>
            </a:pPr>
            <a:r>
              <a:rPr lang="en-US" sz="2652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DURCH ZUSAMMENARBEIT</a:t>
            </a:r>
          </a:p>
          <a:p>
            <a:pPr algn="ctr">
              <a:lnSpc>
                <a:spcPts val="3713"/>
              </a:lnSpc>
            </a:pPr>
            <a:r>
              <a:rPr lang="en-US" sz="2652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 VON HSU-LEHRKRÄFTEN UND </a:t>
            </a:r>
          </a:p>
          <a:p>
            <a:pPr algn="ctr">
              <a:lnSpc>
                <a:spcPts val="3713"/>
              </a:lnSpc>
            </a:pPr>
            <a:r>
              <a:rPr lang="en-US" sz="2652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GRUNDSCHULLEHRKRÄFTEN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10328509" y="3571407"/>
            <a:ext cx="4367989" cy="1872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45"/>
              </a:lnSpc>
            </a:pPr>
            <a:r>
              <a:rPr lang="en-US" sz="2675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VERBESSERUNG </a:t>
            </a:r>
          </a:p>
          <a:p>
            <a:pPr algn="ctr">
              <a:lnSpc>
                <a:spcPts val="3745"/>
              </a:lnSpc>
            </a:pPr>
            <a:r>
              <a:rPr lang="en-US" sz="2675">
                <a:solidFill>
                  <a:srgbClr val="8DC63F"/>
                </a:solidFill>
                <a:latin typeface="Finger Paint"/>
                <a:ea typeface="Finger Paint"/>
                <a:cs typeface="Finger Paint"/>
                <a:sym typeface="Finger Paint"/>
              </a:rPr>
              <a:t>DER BILDUNGSSPRACHE DEUTSCH FÜR MEHR CHANCENGLEICHHEIT </a:t>
            </a:r>
          </a:p>
        </p:txBody>
      </p:sp>
      <p:sp>
        <p:nvSpPr>
          <p:cNvPr id="48" name="TextBox 48"/>
          <p:cNvSpPr txBox="1"/>
          <p:nvPr/>
        </p:nvSpPr>
        <p:spPr>
          <a:xfrm rot="-1794028">
            <a:off x="1845020" y="1698956"/>
            <a:ext cx="3566503" cy="7395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21"/>
              </a:lnSpc>
            </a:pPr>
            <a:r>
              <a:rPr lang="en-US" sz="4158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Let's Go!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>
            <a:off x="12994859" y="1260473"/>
            <a:ext cx="2458952" cy="1605025"/>
          </a:xfrm>
          <a:custGeom>
            <a:avLst/>
            <a:gdLst/>
            <a:ahLst/>
            <a:cxnLst/>
            <a:rect l="l" t="t" r="r" b="b"/>
            <a:pathLst>
              <a:path w="2458952" h="1605025">
                <a:moveTo>
                  <a:pt x="0" y="0"/>
                </a:moveTo>
                <a:lnTo>
                  <a:pt x="2458952" y="0"/>
                </a:lnTo>
                <a:lnTo>
                  <a:pt x="2458952" y="1605026"/>
                </a:lnTo>
                <a:lnTo>
                  <a:pt x="0" y="160502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 rot="-1724695">
            <a:off x="2602016" y="3189107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5"/>
                </a:lnTo>
                <a:lnTo>
                  <a:pt x="0" y="4388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 rot="-1724695">
            <a:off x="2602016" y="4420756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 rot="-1724695">
            <a:off x="2602016" y="5652406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1724695">
            <a:off x="2602016" y="6884056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5"/>
                </a:lnTo>
                <a:lnTo>
                  <a:pt x="0" y="4388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-1724695">
            <a:off x="2602016" y="8113124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5"/>
                </a:lnTo>
                <a:lnTo>
                  <a:pt x="0" y="4388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>
            <a:off x="14346618" y="4566377"/>
            <a:ext cx="1529212" cy="1540768"/>
          </a:xfrm>
          <a:custGeom>
            <a:avLst/>
            <a:gdLst/>
            <a:ahLst/>
            <a:cxnLst/>
            <a:rect l="l" t="t" r="r" b="b"/>
            <a:pathLst>
              <a:path w="1529212" h="1540768">
                <a:moveTo>
                  <a:pt x="0" y="0"/>
                </a:moveTo>
                <a:lnTo>
                  <a:pt x="1529212" y="0"/>
                </a:lnTo>
                <a:lnTo>
                  <a:pt x="1529212" y="1540767"/>
                </a:lnTo>
                <a:lnTo>
                  <a:pt x="0" y="154076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>
            <a:off x="12854810" y="7082461"/>
            <a:ext cx="4247864" cy="2824830"/>
          </a:xfrm>
          <a:custGeom>
            <a:avLst/>
            <a:gdLst/>
            <a:ahLst/>
            <a:cxnLst/>
            <a:rect l="l" t="t" r="r" b="b"/>
            <a:pathLst>
              <a:path w="4247864" h="2824830">
                <a:moveTo>
                  <a:pt x="0" y="0"/>
                </a:moveTo>
                <a:lnTo>
                  <a:pt x="4247864" y="0"/>
                </a:lnTo>
                <a:lnTo>
                  <a:pt x="4247864" y="2824830"/>
                </a:lnTo>
                <a:lnTo>
                  <a:pt x="0" y="2824830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TextBox 31"/>
          <p:cNvSpPr txBox="1"/>
          <p:nvPr/>
        </p:nvSpPr>
        <p:spPr>
          <a:xfrm>
            <a:off x="2855580" y="1659726"/>
            <a:ext cx="9182122" cy="1038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Umsetzung in der Schule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212006" y="3205098"/>
            <a:ext cx="10623559" cy="766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Gemeinsamer Unterricht: HSU-Lehrkraft und Fachlehrkräfte unterrichten kooperativ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212006" y="4431690"/>
            <a:ext cx="10623559" cy="766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Sprachliche Vielfalt nutzen: Unterrichtsmaterialien beinhalten bilinguale Elemente und Vorlesestunden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212006" y="5658281"/>
            <a:ext cx="10748078" cy="766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Sensibilisierung &amp; Bewusstseinsbildung: Elterncafés, Leseclubaktivitäten, Unterrichtsprojekte zur Förderung von Mehrsprachigkeit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212006" y="6884873"/>
            <a:ext cx="10748078" cy="766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Elternarbeit: Elternabende und Kooperation mit dem Kommunalen Integrationszentrum Bonn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212006" y="7809563"/>
            <a:ext cx="8457602" cy="10151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Interkultureller Austausch: Projekte zur Präsentation von Herkunftssprachen und Kulturen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TextBox 23"/>
          <p:cNvSpPr txBox="1"/>
          <p:nvPr/>
        </p:nvSpPr>
        <p:spPr>
          <a:xfrm>
            <a:off x="3639011" y="1265941"/>
            <a:ext cx="11009977" cy="12528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220"/>
              </a:lnSpc>
            </a:pPr>
            <a:r>
              <a:rPr lang="en-US" sz="7300" dirty="0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 „Wir </a:t>
            </a:r>
            <a:r>
              <a:rPr lang="en-US" sz="7300" dirty="0" err="1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sprechen</a:t>
            </a:r>
            <a:r>
              <a:rPr lang="en-US" sz="7300" dirty="0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 </a:t>
            </a:r>
            <a:r>
              <a:rPr lang="en-US" sz="7300" dirty="0" err="1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Vielfalt</a:t>
            </a:r>
            <a:r>
              <a:rPr lang="en-US" sz="7300" dirty="0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!“</a:t>
            </a:r>
          </a:p>
        </p:txBody>
      </p:sp>
      <p:sp>
        <p:nvSpPr>
          <p:cNvPr id="24" name="Freeform 24"/>
          <p:cNvSpPr/>
          <p:nvPr/>
        </p:nvSpPr>
        <p:spPr>
          <a:xfrm rot="-5400000">
            <a:off x="2990298" y="1017110"/>
            <a:ext cx="1014971" cy="878411"/>
          </a:xfrm>
          <a:custGeom>
            <a:avLst/>
            <a:gdLst/>
            <a:ahLst/>
            <a:cxnLst/>
            <a:rect l="l" t="t" r="r" b="b"/>
            <a:pathLst>
              <a:path w="1014971" h="878411">
                <a:moveTo>
                  <a:pt x="0" y="0"/>
                </a:moveTo>
                <a:lnTo>
                  <a:pt x="1014971" y="0"/>
                </a:lnTo>
                <a:lnTo>
                  <a:pt x="1014971" y="878411"/>
                </a:lnTo>
                <a:lnTo>
                  <a:pt x="0" y="87841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 rot="-5400000">
            <a:off x="15256871" y="1401738"/>
            <a:ext cx="1184741" cy="1025340"/>
          </a:xfrm>
          <a:custGeom>
            <a:avLst/>
            <a:gdLst/>
            <a:ahLst/>
            <a:cxnLst/>
            <a:rect l="l" t="t" r="r" b="b"/>
            <a:pathLst>
              <a:path w="1184741" h="1025340">
                <a:moveTo>
                  <a:pt x="0" y="0"/>
                </a:moveTo>
                <a:lnTo>
                  <a:pt x="1184741" y="0"/>
                </a:lnTo>
                <a:lnTo>
                  <a:pt x="1184741" y="1025340"/>
                </a:lnTo>
                <a:lnTo>
                  <a:pt x="0" y="102534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>
            <a:off x="2188917" y="3240138"/>
            <a:ext cx="5725211" cy="5996209"/>
          </a:xfrm>
          <a:custGeom>
            <a:avLst/>
            <a:gdLst/>
            <a:ahLst/>
            <a:cxnLst/>
            <a:rect l="l" t="t" r="r" b="b"/>
            <a:pathLst>
              <a:path w="5725211" h="5996209">
                <a:moveTo>
                  <a:pt x="0" y="0"/>
                </a:moveTo>
                <a:lnTo>
                  <a:pt x="5725211" y="0"/>
                </a:lnTo>
                <a:lnTo>
                  <a:pt x="5725211" y="5996209"/>
                </a:lnTo>
                <a:lnTo>
                  <a:pt x="0" y="5996209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-2366" r="-2366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2376565">
            <a:off x="1597881" y="3170600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4" y="0"/>
                </a:lnTo>
                <a:lnTo>
                  <a:pt x="1891684" y="488398"/>
                </a:lnTo>
                <a:lnTo>
                  <a:pt x="0" y="48839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>
            <a:off x="8935400" y="3330744"/>
            <a:ext cx="7874137" cy="5905603"/>
          </a:xfrm>
          <a:custGeom>
            <a:avLst/>
            <a:gdLst/>
            <a:ahLst/>
            <a:cxnLst/>
            <a:rect l="l" t="t" r="r" b="b"/>
            <a:pathLst>
              <a:path w="7874137" h="5905603">
                <a:moveTo>
                  <a:pt x="0" y="0"/>
                </a:moveTo>
                <a:lnTo>
                  <a:pt x="7874137" y="0"/>
                </a:lnTo>
                <a:lnTo>
                  <a:pt x="7874137" y="5905603"/>
                </a:lnTo>
                <a:lnTo>
                  <a:pt x="0" y="5905603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 rot="2264837" flipH="1" flipV="1">
            <a:off x="15416070" y="3407423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1891683" y="488398"/>
                </a:moveTo>
                <a:lnTo>
                  <a:pt x="0" y="488398"/>
                </a:lnTo>
                <a:lnTo>
                  <a:pt x="0" y="0"/>
                </a:lnTo>
                <a:lnTo>
                  <a:pt x="1891683" y="0"/>
                </a:lnTo>
                <a:lnTo>
                  <a:pt x="1891683" y="488398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TextBox 30"/>
          <p:cNvSpPr txBox="1"/>
          <p:nvPr/>
        </p:nvSpPr>
        <p:spPr>
          <a:xfrm>
            <a:off x="4131896" y="2556969"/>
            <a:ext cx="10024207" cy="5783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19"/>
              </a:lnSpc>
            </a:pPr>
            <a:r>
              <a:rPr lang="en-US" sz="3299">
                <a:solidFill>
                  <a:srgbClr val="60C6CF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Unser Projekt zum Schulanfang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242588" y="693190"/>
            <a:ext cx="16200759" cy="9164462"/>
            <a:chOff x="0" y="0"/>
            <a:chExt cx="3831606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831606" cy="2167467"/>
            </a:xfrm>
            <a:custGeom>
              <a:avLst/>
              <a:gdLst/>
              <a:ahLst/>
              <a:cxnLst/>
              <a:rect l="l" t="t" r="r" b="b"/>
              <a:pathLst>
                <a:path w="3831606" h="2167467">
                  <a:moveTo>
                    <a:pt x="24372" y="0"/>
                  </a:moveTo>
                  <a:lnTo>
                    <a:pt x="3807234" y="0"/>
                  </a:lnTo>
                  <a:cubicBezTo>
                    <a:pt x="3813698" y="0"/>
                    <a:pt x="3819897" y="2568"/>
                    <a:pt x="3824467" y="7138"/>
                  </a:cubicBezTo>
                  <a:cubicBezTo>
                    <a:pt x="3829038" y="11709"/>
                    <a:pt x="3831606" y="17908"/>
                    <a:pt x="3831606" y="24372"/>
                  </a:cubicBezTo>
                  <a:lnTo>
                    <a:pt x="3831606" y="2143095"/>
                  </a:lnTo>
                  <a:cubicBezTo>
                    <a:pt x="3831606" y="2149559"/>
                    <a:pt x="3829038" y="2155758"/>
                    <a:pt x="3824467" y="2160328"/>
                  </a:cubicBezTo>
                  <a:cubicBezTo>
                    <a:pt x="3819897" y="2164899"/>
                    <a:pt x="3813698" y="2167467"/>
                    <a:pt x="3807234" y="2167467"/>
                  </a:cubicBezTo>
                  <a:lnTo>
                    <a:pt x="24372" y="2167467"/>
                  </a:lnTo>
                  <a:cubicBezTo>
                    <a:pt x="17908" y="2167467"/>
                    <a:pt x="11709" y="2164899"/>
                    <a:pt x="7138" y="2160328"/>
                  </a:cubicBezTo>
                  <a:cubicBezTo>
                    <a:pt x="2568" y="2155758"/>
                    <a:pt x="0" y="2149559"/>
                    <a:pt x="0" y="2143095"/>
                  </a:cubicBezTo>
                  <a:lnTo>
                    <a:pt x="0" y="24372"/>
                  </a:lnTo>
                  <a:cubicBezTo>
                    <a:pt x="0" y="17908"/>
                    <a:pt x="2568" y="11709"/>
                    <a:pt x="7138" y="7138"/>
                  </a:cubicBezTo>
                  <a:cubicBezTo>
                    <a:pt x="11709" y="2568"/>
                    <a:pt x="17908" y="0"/>
                    <a:pt x="24372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83160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6980446" y="3341933"/>
            <a:ext cx="4441632" cy="5375639"/>
            <a:chOff x="0" y="0"/>
            <a:chExt cx="1169813" cy="1415806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169813" cy="1415806"/>
            </a:xfrm>
            <a:custGeom>
              <a:avLst/>
              <a:gdLst/>
              <a:ahLst/>
              <a:cxnLst/>
              <a:rect l="l" t="t" r="r" b="b"/>
              <a:pathLst>
                <a:path w="1169813" h="1415806">
                  <a:moveTo>
                    <a:pt x="0" y="0"/>
                  </a:moveTo>
                  <a:lnTo>
                    <a:pt x="1169813" y="0"/>
                  </a:lnTo>
                  <a:lnTo>
                    <a:pt x="1169813" y="1415806"/>
                  </a:lnTo>
                  <a:lnTo>
                    <a:pt x="0" y="1415806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1169813" cy="14539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6923159" y="3326565"/>
            <a:ext cx="4441682" cy="5360399"/>
            <a:chOff x="0" y="0"/>
            <a:chExt cx="1169826" cy="141179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169826" cy="1411792"/>
            </a:xfrm>
            <a:custGeom>
              <a:avLst/>
              <a:gdLst/>
              <a:ahLst/>
              <a:cxnLst/>
              <a:rect l="l" t="t" r="r" b="b"/>
              <a:pathLst>
                <a:path w="1169826" h="1411792">
                  <a:moveTo>
                    <a:pt x="0" y="0"/>
                  </a:moveTo>
                  <a:lnTo>
                    <a:pt x="1169826" y="0"/>
                  </a:lnTo>
                  <a:lnTo>
                    <a:pt x="1169826" y="1411792"/>
                  </a:lnTo>
                  <a:lnTo>
                    <a:pt x="0" y="1411792"/>
                  </a:lnTo>
                  <a:close/>
                </a:path>
              </a:pathLst>
            </a:custGeom>
            <a:solidFill>
              <a:srgbClr val="FCF2D3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1169826" cy="14498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240384">
            <a:off x="8376632" y="2984934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4" y="0"/>
                </a:lnTo>
                <a:lnTo>
                  <a:pt x="1891684" y="488398"/>
                </a:lnTo>
                <a:lnTo>
                  <a:pt x="0" y="48839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0" name="Group 30"/>
          <p:cNvGrpSpPr/>
          <p:nvPr/>
        </p:nvGrpSpPr>
        <p:grpSpPr>
          <a:xfrm>
            <a:off x="7085355" y="3879204"/>
            <a:ext cx="4117290" cy="3996456"/>
            <a:chOff x="0" y="0"/>
            <a:chExt cx="6541994" cy="63500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6541994" cy="6350000"/>
            </a:xfrm>
            <a:custGeom>
              <a:avLst/>
              <a:gdLst/>
              <a:ahLst/>
              <a:cxnLst/>
              <a:rect l="l" t="t" r="r" b="b"/>
              <a:pathLst>
                <a:path w="6541994" h="6350000">
                  <a:moveTo>
                    <a:pt x="0" y="0"/>
                  </a:moveTo>
                  <a:lnTo>
                    <a:pt x="6541994" y="0"/>
                  </a:lnTo>
                  <a:lnTo>
                    <a:pt x="6541994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18"/>
              <a:stretch>
                <a:fillRect t="-18682" b="-18682"/>
              </a:stretch>
            </a:blipFill>
          </p:spPr>
          <p:txBody>
            <a:bodyPr/>
            <a:lstStyle/>
            <a:p>
              <a:endParaRPr lang="de-DE"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11767465" y="3341933"/>
            <a:ext cx="4441632" cy="5375639"/>
            <a:chOff x="0" y="0"/>
            <a:chExt cx="1169813" cy="1415806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169813" cy="1415806"/>
            </a:xfrm>
            <a:custGeom>
              <a:avLst/>
              <a:gdLst/>
              <a:ahLst/>
              <a:cxnLst/>
              <a:rect l="l" t="t" r="r" b="b"/>
              <a:pathLst>
                <a:path w="1169813" h="1415806">
                  <a:moveTo>
                    <a:pt x="0" y="0"/>
                  </a:moveTo>
                  <a:lnTo>
                    <a:pt x="1169813" y="0"/>
                  </a:lnTo>
                  <a:lnTo>
                    <a:pt x="1169813" y="1415806"/>
                  </a:lnTo>
                  <a:lnTo>
                    <a:pt x="0" y="1415806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38100"/>
              <a:ext cx="1169813" cy="14539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1838741" y="3349553"/>
            <a:ext cx="4441682" cy="5360399"/>
            <a:chOff x="0" y="0"/>
            <a:chExt cx="1169826" cy="1411792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1169826" cy="1411792"/>
            </a:xfrm>
            <a:custGeom>
              <a:avLst/>
              <a:gdLst/>
              <a:ahLst/>
              <a:cxnLst/>
              <a:rect l="l" t="t" r="r" b="b"/>
              <a:pathLst>
                <a:path w="1169826" h="1411792">
                  <a:moveTo>
                    <a:pt x="0" y="0"/>
                  </a:moveTo>
                  <a:lnTo>
                    <a:pt x="1169826" y="0"/>
                  </a:lnTo>
                  <a:lnTo>
                    <a:pt x="1169826" y="1411792"/>
                  </a:lnTo>
                  <a:lnTo>
                    <a:pt x="0" y="1411792"/>
                  </a:lnTo>
                  <a:close/>
                </a:path>
              </a:pathLst>
            </a:custGeom>
            <a:solidFill>
              <a:srgbClr val="FFC7C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0" y="-38100"/>
              <a:ext cx="1169826" cy="14498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8" name="Freeform 38"/>
          <p:cNvSpPr/>
          <p:nvPr/>
        </p:nvSpPr>
        <p:spPr>
          <a:xfrm rot="-167141">
            <a:off x="13240141" y="2965126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4" y="0"/>
                </a:lnTo>
                <a:lnTo>
                  <a:pt x="1891684" y="488399"/>
                </a:lnTo>
                <a:lnTo>
                  <a:pt x="0" y="48839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9" name="Group 39"/>
          <p:cNvGrpSpPr/>
          <p:nvPr/>
        </p:nvGrpSpPr>
        <p:grpSpPr>
          <a:xfrm>
            <a:off x="12023218" y="3879204"/>
            <a:ext cx="4072727" cy="3975415"/>
            <a:chOff x="0" y="0"/>
            <a:chExt cx="6505439" cy="63500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6505439" cy="6350000"/>
            </a:xfrm>
            <a:custGeom>
              <a:avLst/>
              <a:gdLst/>
              <a:ahLst/>
              <a:cxnLst/>
              <a:rect l="l" t="t" r="r" b="b"/>
              <a:pathLst>
                <a:path w="6505439" h="6350000">
                  <a:moveTo>
                    <a:pt x="0" y="0"/>
                  </a:moveTo>
                  <a:lnTo>
                    <a:pt x="6505439" y="0"/>
                  </a:lnTo>
                  <a:lnTo>
                    <a:pt x="6505439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21"/>
              <a:stretch>
                <a:fillRect t="-18298" b="-18298"/>
              </a:stretch>
            </a:blipFill>
          </p:spPr>
          <p:txBody>
            <a:bodyPr/>
            <a:lstStyle/>
            <a:p>
              <a:endParaRPr lang="de-DE"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2193427" y="3341933"/>
            <a:ext cx="4441632" cy="5375639"/>
            <a:chOff x="0" y="0"/>
            <a:chExt cx="1169813" cy="1415806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1169813" cy="1415806"/>
            </a:xfrm>
            <a:custGeom>
              <a:avLst/>
              <a:gdLst/>
              <a:ahLst/>
              <a:cxnLst/>
              <a:rect l="l" t="t" r="r" b="b"/>
              <a:pathLst>
                <a:path w="1169813" h="1415806">
                  <a:moveTo>
                    <a:pt x="0" y="0"/>
                  </a:moveTo>
                  <a:lnTo>
                    <a:pt x="1169813" y="0"/>
                  </a:lnTo>
                  <a:lnTo>
                    <a:pt x="1169813" y="1415806"/>
                  </a:lnTo>
                  <a:lnTo>
                    <a:pt x="0" y="1415806"/>
                  </a:lnTo>
                  <a:close/>
                </a:path>
              </a:pathLst>
            </a:custGeom>
            <a:solidFill>
              <a:srgbClr val="3E303F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38100"/>
              <a:ext cx="1169813" cy="14539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2012227" y="3326565"/>
            <a:ext cx="4625319" cy="5355063"/>
            <a:chOff x="0" y="0"/>
            <a:chExt cx="1218191" cy="1410387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1218191" cy="1410387"/>
            </a:xfrm>
            <a:custGeom>
              <a:avLst/>
              <a:gdLst/>
              <a:ahLst/>
              <a:cxnLst/>
              <a:rect l="l" t="t" r="r" b="b"/>
              <a:pathLst>
                <a:path w="1218191" h="1410387">
                  <a:moveTo>
                    <a:pt x="0" y="0"/>
                  </a:moveTo>
                  <a:lnTo>
                    <a:pt x="1218191" y="0"/>
                  </a:lnTo>
                  <a:lnTo>
                    <a:pt x="1218191" y="1410387"/>
                  </a:lnTo>
                  <a:lnTo>
                    <a:pt x="0" y="1410387"/>
                  </a:lnTo>
                  <a:close/>
                </a:path>
              </a:pathLst>
            </a:custGeom>
            <a:solidFill>
              <a:srgbClr val="A1D4E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0" y="-38100"/>
              <a:ext cx="1218191" cy="14484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47" name="Freeform 47"/>
          <p:cNvSpPr/>
          <p:nvPr/>
        </p:nvSpPr>
        <p:spPr>
          <a:xfrm rot="-167141">
            <a:off x="3468401" y="2984934"/>
            <a:ext cx="1891684" cy="488398"/>
          </a:xfrm>
          <a:custGeom>
            <a:avLst/>
            <a:gdLst/>
            <a:ahLst/>
            <a:cxnLst/>
            <a:rect l="l" t="t" r="r" b="b"/>
            <a:pathLst>
              <a:path w="1891684" h="488398">
                <a:moveTo>
                  <a:pt x="0" y="0"/>
                </a:moveTo>
                <a:lnTo>
                  <a:pt x="1891684" y="0"/>
                </a:lnTo>
                <a:lnTo>
                  <a:pt x="1891684" y="488398"/>
                </a:lnTo>
                <a:lnTo>
                  <a:pt x="0" y="48839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48" name="Group 48"/>
          <p:cNvGrpSpPr/>
          <p:nvPr/>
        </p:nvGrpSpPr>
        <p:grpSpPr>
          <a:xfrm>
            <a:off x="2252164" y="3868683"/>
            <a:ext cx="4271082" cy="3996456"/>
            <a:chOff x="0" y="0"/>
            <a:chExt cx="6786354" cy="6350000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6786355" cy="6350000"/>
            </a:xfrm>
            <a:custGeom>
              <a:avLst/>
              <a:gdLst/>
              <a:ahLst/>
              <a:cxnLst/>
              <a:rect l="l" t="t" r="r" b="b"/>
              <a:pathLst>
                <a:path w="6786355" h="6350000">
                  <a:moveTo>
                    <a:pt x="0" y="0"/>
                  </a:moveTo>
                  <a:lnTo>
                    <a:pt x="6786355" y="0"/>
                  </a:lnTo>
                  <a:lnTo>
                    <a:pt x="6786355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22"/>
              <a:stretch>
                <a:fillRect t="-21247" b="-21247"/>
              </a:stretch>
            </a:blipFill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50" name="TextBox 50"/>
          <p:cNvSpPr txBox="1"/>
          <p:nvPr/>
        </p:nvSpPr>
        <p:spPr>
          <a:xfrm>
            <a:off x="3065606" y="510249"/>
            <a:ext cx="12156787" cy="2202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20"/>
              </a:lnSpc>
            </a:pPr>
            <a:r>
              <a:rPr lang="en-US" sz="6300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 </a:t>
            </a:r>
            <a:r>
              <a:rPr lang="en-US" sz="6300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„Unsere Schule – viele Sprachen, ein Team“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608471" y="604427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 rot="1101808">
            <a:off x="10793741" y="2452736"/>
            <a:ext cx="3426987" cy="4615521"/>
          </a:xfrm>
          <a:custGeom>
            <a:avLst/>
            <a:gdLst/>
            <a:ahLst/>
            <a:cxnLst/>
            <a:rect l="l" t="t" r="r" b="b"/>
            <a:pathLst>
              <a:path w="3426987" h="4615521">
                <a:moveTo>
                  <a:pt x="0" y="0"/>
                </a:moveTo>
                <a:lnTo>
                  <a:pt x="3426987" y="0"/>
                </a:lnTo>
                <a:lnTo>
                  <a:pt x="3426987" y="4615521"/>
                </a:lnTo>
                <a:lnTo>
                  <a:pt x="0" y="461552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-505" r="-505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 rot="873027">
            <a:off x="12778098" y="5132463"/>
            <a:ext cx="3195167" cy="4260222"/>
          </a:xfrm>
          <a:custGeom>
            <a:avLst/>
            <a:gdLst/>
            <a:ahLst/>
            <a:cxnLst/>
            <a:rect l="l" t="t" r="r" b="b"/>
            <a:pathLst>
              <a:path w="3195167" h="4260222">
                <a:moveTo>
                  <a:pt x="0" y="0"/>
                </a:moveTo>
                <a:lnTo>
                  <a:pt x="3195167" y="0"/>
                </a:lnTo>
                <a:lnTo>
                  <a:pt x="3195167" y="4260223"/>
                </a:lnTo>
                <a:lnTo>
                  <a:pt x="0" y="4260223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 rot="124645">
            <a:off x="14090167" y="5053058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 rot="1097839">
            <a:off x="7228686" y="2387039"/>
            <a:ext cx="2892985" cy="3857314"/>
          </a:xfrm>
          <a:custGeom>
            <a:avLst/>
            <a:gdLst/>
            <a:ahLst/>
            <a:cxnLst/>
            <a:rect l="l" t="t" r="r" b="b"/>
            <a:pathLst>
              <a:path w="2892985" h="3857314">
                <a:moveTo>
                  <a:pt x="0" y="0"/>
                </a:moveTo>
                <a:lnTo>
                  <a:pt x="2892985" y="0"/>
                </a:lnTo>
                <a:lnTo>
                  <a:pt x="2892985" y="3857313"/>
                </a:lnTo>
                <a:lnTo>
                  <a:pt x="0" y="3857313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124645">
            <a:off x="8503365" y="2314161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120324">
            <a:off x="12828492" y="2080162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 rot="1040844">
            <a:off x="8699443" y="5455900"/>
            <a:ext cx="2889564" cy="3852751"/>
          </a:xfrm>
          <a:custGeom>
            <a:avLst/>
            <a:gdLst/>
            <a:ahLst/>
            <a:cxnLst/>
            <a:rect l="l" t="t" r="r" b="b"/>
            <a:pathLst>
              <a:path w="2889564" h="3852751">
                <a:moveTo>
                  <a:pt x="0" y="0"/>
                </a:moveTo>
                <a:lnTo>
                  <a:pt x="2889564" y="0"/>
                </a:lnTo>
                <a:lnTo>
                  <a:pt x="2889564" y="3852752"/>
                </a:lnTo>
                <a:lnTo>
                  <a:pt x="0" y="3852752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 rot="-75596">
            <a:off x="10154383" y="5461242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Freeform 31"/>
          <p:cNvSpPr/>
          <p:nvPr/>
        </p:nvSpPr>
        <p:spPr>
          <a:xfrm>
            <a:off x="1908558" y="2482169"/>
            <a:ext cx="5082098" cy="6776131"/>
          </a:xfrm>
          <a:custGeom>
            <a:avLst/>
            <a:gdLst/>
            <a:ahLst/>
            <a:cxnLst/>
            <a:rect l="l" t="t" r="r" b="b"/>
            <a:pathLst>
              <a:path w="5082098" h="6776131">
                <a:moveTo>
                  <a:pt x="0" y="0"/>
                </a:moveTo>
                <a:lnTo>
                  <a:pt x="5082098" y="0"/>
                </a:lnTo>
                <a:lnTo>
                  <a:pt x="5082098" y="6776131"/>
                </a:lnTo>
                <a:lnTo>
                  <a:pt x="0" y="6776131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-162000">
            <a:off x="3620845" y="2305888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>
            <a:off x="7230911" y="7382276"/>
            <a:ext cx="959871" cy="967125"/>
          </a:xfrm>
          <a:custGeom>
            <a:avLst/>
            <a:gdLst/>
            <a:ahLst/>
            <a:cxnLst/>
            <a:rect l="l" t="t" r="r" b="b"/>
            <a:pathLst>
              <a:path w="959871" h="967125">
                <a:moveTo>
                  <a:pt x="0" y="0"/>
                </a:moveTo>
                <a:lnTo>
                  <a:pt x="959872" y="0"/>
                </a:lnTo>
                <a:lnTo>
                  <a:pt x="959872" y="967125"/>
                </a:lnTo>
                <a:lnTo>
                  <a:pt x="0" y="967125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>
            <a:off x="15376580" y="2513052"/>
            <a:ext cx="998501" cy="1006046"/>
          </a:xfrm>
          <a:custGeom>
            <a:avLst/>
            <a:gdLst/>
            <a:ahLst/>
            <a:cxnLst/>
            <a:rect l="l" t="t" r="r" b="b"/>
            <a:pathLst>
              <a:path w="998501" h="1006046">
                <a:moveTo>
                  <a:pt x="0" y="0"/>
                </a:moveTo>
                <a:lnTo>
                  <a:pt x="998501" y="0"/>
                </a:lnTo>
                <a:lnTo>
                  <a:pt x="998501" y="1006046"/>
                </a:lnTo>
                <a:lnTo>
                  <a:pt x="0" y="100604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TextBox 35"/>
          <p:cNvSpPr txBox="1"/>
          <p:nvPr/>
        </p:nvSpPr>
        <p:spPr>
          <a:xfrm>
            <a:off x="2723229" y="1138744"/>
            <a:ext cx="12489216" cy="1011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74"/>
              </a:lnSpc>
            </a:pPr>
            <a:r>
              <a:rPr lang="en-US" sz="5910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Wie heißt das in deiner Sprache?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2069546" y="1051739"/>
            <a:ext cx="15189754" cy="8400420"/>
            <a:chOff x="0" y="0"/>
            <a:chExt cx="3592495" cy="198676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92495" cy="1986765"/>
            </a:xfrm>
            <a:custGeom>
              <a:avLst/>
              <a:gdLst/>
              <a:ahLst/>
              <a:cxnLst/>
              <a:rect l="l" t="t" r="r" b="b"/>
              <a:pathLst>
                <a:path w="3592495" h="1986765">
                  <a:moveTo>
                    <a:pt x="25994" y="0"/>
                  </a:moveTo>
                  <a:lnTo>
                    <a:pt x="3566501" y="0"/>
                  </a:lnTo>
                  <a:cubicBezTo>
                    <a:pt x="3573395" y="0"/>
                    <a:pt x="3580007" y="2739"/>
                    <a:pt x="3584882" y="7613"/>
                  </a:cubicBezTo>
                  <a:cubicBezTo>
                    <a:pt x="3589756" y="12488"/>
                    <a:pt x="3592495" y="19100"/>
                    <a:pt x="3592495" y="25994"/>
                  </a:cubicBezTo>
                  <a:lnTo>
                    <a:pt x="3592495" y="1960771"/>
                  </a:lnTo>
                  <a:cubicBezTo>
                    <a:pt x="3592495" y="1967665"/>
                    <a:pt x="3589756" y="1974276"/>
                    <a:pt x="3584882" y="1979151"/>
                  </a:cubicBezTo>
                  <a:cubicBezTo>
                    <a:pt x="3580007" y="1984026"/>
                    <a:pt x="3573395" y="1986765"/>
                    <a:pt x="3566501" y="1986765"/>
                  </a:cubicBezTo>
                  <a:lnTo>
                    <a:pt x="25994" y="1986765"/>
                  </a:lnTo>
                  <a:cubicBezTo>
                    <a:pt x="11638" y="1986765"/>
                    <a:pt x="0" y="1975127"/>
                    <a:pt x="0" y="1960771"/>
                  </a:cubicBezTo>
                  <a:lnTo>
                    <a:pt x="0" y="25994"/>
                  </a:lnTo>
                  <a:cubicBezTo>
                    <a:pt x="0" y="19100"/>
                    <a:pt x="2739" y="12488"/>
                    <a:pt x="7613" y="7613"/>
                  </a:cubicBezTo>
                  <a:cubicBezTo>
                    <a:pt x="12488" y="2739"/>
                    <a:pt x="19100" y="0"/>
                    <a:pt x="25994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592495" cy="20248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 rot="-75596">
            <a:off x="16198356" y="1839699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 rot="-162000">
            <a:off x="13827365" y="1820522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>
            <a:off x="8439772" y="7117289"/>
            <a:ext cx="959871" cy="967125"/>
          </a:xfrm>
          <a:custGeom>
            <a:avLst/>
            <a:gdLst/>
            <a:ahLst/>
            <a:cxnLst/>
            <a:rect l="l" t="t" r="r" b="b"/>
            <a:pathLst>
              <a:path w="959871" h="967125">
                <a:moveTo>
                  <a:pt x="0" y="0"/>
                </a:moveTo>
                <a:lnTo>
                  <a:pt x="959871" y="0"/>
                </a:lnTo>
                <a:lnTo>
                  <a:pt x="959871" y="967125"/>
                </a:lnTo>
                <a:lnTo>
                  <a:pt x="0" y="96712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>
            <a:off x="8420457" y="1928767"/>
            <a:ext cx="998501" cy="1006046"/>
          </a:xfrm>
          <a:custGeom>
            <a:avLst/>
            <a:gdLst/>
            <a:ahLst/>
            <a:cxnLst/>
            <a:rect l="l" t="t" r="r" b="b"/>
            <a:pathLst>
              <a:path w="998501" h="1006046">
                <a:moveTo>
                  <a:pt x="0" y="0"/>
                </a:moveTo>
                <a:lnTo>
                  <a:pt x="998501" y="0"/>
                </a:lnTo>
                <a:lnTo>
                  <a:pt x="998501" y="1006047"/>
                </a:lnTo>
                <a:lnTo>
                  <a:pt x="0" y="100604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5400000">
            <a:off x="4099196" y="1400371"/>
            <a:ext cx="3597255" cy="6140026"/>
          </a:xfrm>
          <a:custGeom>
            <a:avLst/>
            <a:gdLst/>
            <a:ahLst/>
            <a:cxnLst/>
            <a:rect l="l" t="t" r="r" b="b"/>
            <a:pathLst>
              <a:path w="3597255" h="6140026">
                <a:moveTo>
                  <a:pt x="0" y="0"/>
                </a:moveTo>
                <a:lnTo>
                  <a:pt x="3597256" y="0"/>
                </a:lnTo>
                <a:lnTo>
                  <a:pt x="3597256" y="6140026"/>
                </a:lnTo>
                <a:lnTo>
                  <a:pt x="0" y="6140026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-6727" r="-6727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-2332042" flipH="1">
            <a:off x="2348733" y="2535113"/>
            <a:ext cx="1544513" cy="398765"/>
          </a:xfrm>
          <a:custGeom>
            <a:avLst/>
            <a:gdLst/>
            <a:ahLst/>
            <a:cxnLst/>
            <a:rect l="l" t="t" r="r" b="b"/>
            <a:pathLst>
              <a:path w="1544513" h="398765">
                <a:moveTo>
                  <a:pt x="1544513" y="0"/>
                </a:moveTo>
                <a:lnTo>
                  <a:pt x="0" y="0"/>
                </a:lnTo>
                <a:lnTo>
                  <a:pt x="0" y="398765"/>
                </a:lnTo>
                <a:lnTo>
                  <a:pt x="1544513" y="398765"/>
                </a:lnTo>
                <a:lnTo>
                  <a:pt x="1544513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 rot="-5400000">
            <a:off x="12058046" y="4910940"/>
            <a:ext cx="3734214" cy="5348224"/>
          </a:xfrm>
          <a:custGeom>
            <a:avLst/>
            <a:gdLst/>
            <a:ahLst/>
            <a:cxnLst/>
            <a:rect l="l" t="t" r="r" b="b"/>
            <a:pathLst>
              <a:path w="3734214" h="5348224">
                <a:moveTo>
                  <a:pt x="0" y="0"/>
                </a:moveTo>
                <a:lnTo>
                  <a:pt x="3734213" y="0"/>
                </a:lnTo>
                <a:lnTo>
                  <a:pt x="3734213" y="5348223"/>
                </a:lnTo>
                <a:lnTo>
                  <a:pt x="0" y="5348223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 rot="2238427">
            <a:off x="15423819" y="5653686"/>
            <a:ext cx="1540701" cy="397781"/>
          </a:xfrm>
          <a:custGeom>
            <a:avLst/>
            <a:gdLst/>
            <a:ahLst/>
            <a:cxnLst/>
            <a:rect l="l" t="t" r="r" b="b"/>
            <a:pathLst>
              <a:path w="1540701" h="397781">
                <a:moveTo>
                  <a:pt x="0" y="0"/>
                </a:moveTo>
                <a:lnTo>
                  <a:pt x="1540701" y="0"/>
                </a:lnTo>
                <a:lnTo>
                  <a:pt x="1540701" y="397781"/>
                </a:lnTo>
                <a:lnTo>
                  <a:pt x="0" y="39778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Freeform 31"/>
          <p:cNvSpPr/>
          <p:nvPr/>
        </p:nvSpPr>
        <p:spPr>
          <a:xfrm>
            <a:off x="6611690" y="6792887"/>
            <a:ext cx="2356147" cy="2431296"/>
          </a:xfrm>
          <a:custGeom>
            <a:avLst/>
            <a:gdLst/>
            <a:ahLst/>
            <a:cxnLst/>
            <a:rect l="l" t="t" r="r" b="b"/>
            <a:pathLst>
              <a:path w="2356147" h="2431296">
                <a:moveTo>
                  <a:pt x="0" y="0"/>
                </a:moveTo>
                <a:lnTo>
                  <a:pt x="2356147" y="0"/>
                </a:lnTo>
                <a:lnTo>
                  <a:pt x="2356147" y="2431296"/>
                </a:lnTo>
                <a:lnTo>
                  <a:pt x="0" y="243129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>
            <a:off x="9954523" y="2375780"/>
            <a:ext cx="2593035" cy="3002462"/>
          </a:xfrm>
          <a:custGeom>
            <a:avLst/>
            <a:gdLst/>
            <a:ahLst/>
            <a:cxnLst/>
            <a:rect l="l" t="t" r="r" b="b"/>
            <a:pathLst>
              <a:path w="2593035" h="3002462">
                <a:moveTo>
                  <a:pt x="0" y="0"/>
                </a:moveTo>
                <a:lnTo>
                  <a:pt x="2593035" y="0"/>
                </a:lnTo>
                <a:lnTo>
                  <a:pt x="2593035" y="3002461"/>
                </a:lnTo>
                <a:lnTo>
                  <a:pt x="0" y="3002461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TextBox 33"/>
          <p:cNvSpPr txBox="1"/>
          <p:nvPr/>
        </p:nvSpPr>
        <p:spPr>
          <a:xfrm>
            <a:off x="2723229" y="1138744"/>
            <a:ext cx="12489216" cy="1011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74"/>
              </a:lnSpc>
            </a:pPr>
            <a:r>
              <a:rPr lang="en-US" sz="5910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Wie heißt das in deiner Sprache?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1013919" cy="8380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4835719" y="1725878"/>
            <a:ext cx="8616561" cy="6835245"/>
            <a:chOff x="0" y="0"/>
            <a:chExt cx="1024622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024622" cy="812800"/>
            </a:xfrm>
            <a:custGeom>
              <a:avLst/>
              <a:gdLst/>
              <a:ahLst/>
              <a:cxnLst/>
              <a:rect l="l" t="t" r="r" b="b"/>
              <a:pathLst>
                <a:path w="1024622" h="812800">
                  <a:moveTo>
                    <a:pt x="0" y="0"/>
                  </a:moveTo>
                  <a:lnTo>
                    <a:pt x="1024622" y="0"/>
                  </a:lnTo>
                  <a:lnTo>
                    <a:pt x="102462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1024622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120324">
            <a:off x="7049103" y="1221074"/>
            <a:ext cx="4189793" cy="1081728"/>
          </a:xfrm>
          <a:custGeom>
            <a:avLst/>
            <a:gdLst/>
            <a:ahLst/>
            <a:cxnLst/>
            <a:rect l="l" t="t" r="r" b="b"/>
            <a:pathLst>
              <a:path w="4189793" h="1081728">
                <a:moveTo>
                  <a:pt x="0" y="0"/>
                </a:moveTo>
                <a:lnTo>
                  <a:pt x="4189794" y="0"/>
                </a:lnTo>
                <a:lnTo>
                  <a:pt x="4189794" y="1081729"/>
                </a:lnTo>
                <a:lnTo>
                  <a:pt x="0" y="108172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TextBox 30"/>
          <p:cNvSpPr txBox="1"/>
          <p:nvPr/>
        </p:nvSpPr>
        <p:spPr>
          <a:xfrm>
            <a:off x="4880721" y="3744858"/>
            <a:ext cx="8571560" cy="21676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66"/>
              </a:lnSpc>
            </a:pPr>
            <a:r>
              <a:rPr lang="en-US" sz="6047">
                <a:solidFill>
                  <a:srgbClr val="DF6E9C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Sprachliche Vielfalt </a:t>
            </a:r>
          </a:p>
          <a:p>
            <a:pPr algn="ctr">
              <a:lnSpc>
                <a:spcPts val="8466"/>
              </a:lnSpc>
            </a:pPr>
            <a:r>
              <a:rPr lang="en-US" sz="6047">
                <a:solidFill>
                  <a:srgbClr val="DF6E9C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nutzen</a:t>
            </a:r>
          </a:p>
        </p:txBody>
      </p:sp>
      <p:sp>
        <p:nvSpPr>
          <p:cNvPr id="31" name="Freeform 31"/>
          <p:cNvSpPr/>
          <p:nvPr/>
        </p:nvSpPr>
        <p:spPr>
          <a:xfrm rot="4505853">
            <a:off x="2877969" y="324683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4"/>
                </a:lnTo>
                <a:lnTo>
                  <a:pt x="0" y="140803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-10306237">
            <a:off x="4134533" y="7781472"/>
            <a:ext cx="1252441" cy="1235313"/>
          </a:xfrm>
          <a:custGeom>
            <a:avLst/>
            <a:gdLst/>
            <a:ahLst/>
            <a:cxnLst/>
            <a:rect l="l" t="t" r="r" b="b"/>
            <a:pathLst>
              <a:path w="1252441" h="1235313">
                <a:moveTo>
                  <a:pt x="0" y="0"/>
                </a:moveTo>
                <a:lnTo>
                  <a:pt x="1252441" y="0"/>
                </a:lnTo>
                <a:lnTo>
                  <a:pt x="1252441" y="1235313"/>
                </a:lnTo>
                <a:lnTo>
                  <a:pt x="0" y="123531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 rot="3062654">
            <a:off x="14208099" y="1641508"/>
            <a:ext cx="1810087" cy="1566548"/>
          </a:xfrm>
          <a:custGeom>
            <a:avLst/>
            <a:gdLst/>
            <a:ahLst/>
            <a:cxnLst/>
            <a:rect l="l" t="t" r="r" b="b"/>
            <a:pathLst>
              <a:path w="1810087" h="1566548">
                <a:moveTo>
                  <a:pt x="0" y="0"/>
                </a:moveTo>
                <a:lnTo>
                  <a:pt x="1810087" y="0"/>
                </a:lnTo>
                <a:lnTo>
                  <a:pt x="1810087" y="1566549"/>
                </a:lnTo>
                <a:lnTo>
                  <a:pt x="0" y="156654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 rot="4340014">
            <a:off x="14309913" y="6789423"/>
            <a:ext cx="1756269" cy="1756269"/>
          </a:xfrm>
          <a:custGeom>
            <a:avLst/>
            <a:gdLst/>
            <a:ahLst/>
            <a:cxnLst/>
            <a:rect l="l" t="t" r="r" b="b"/>
            <a:pathLst>
              <a:path w="1756269" h="1756269">
                <a:moveTo>
                  <a:pt x="0" y="0"/>
                </a:moveTo>
                <a:lnTo>
                  <a:pt x="1756269" y="0"/>
                </a:lnTo>
                <a:lnTo>
                  <a:pt x="1756269" y="1756269"/>
                </a:lnTo>
                <a:lnTo>
                  <a:pt x="0" y="175626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Freeform 35"/>
          <p:cNvSpPr/>
          <p:nvPr/>
        </p:nvSpPr>
        <p:spPr>
          <a:xfrm rot="-6459985">
            <a:off x="2527797" y="5107847"/>
            <a:ext cx="626645" cy="626645"/>
          </a:xfrm>
          <a:custGeom>
            <a:avLst/>
            <a:gdLst/>
            <a:ahLst/>
            <a:cxnLst/>
            <a:rect l="l" t="t" r="r" b="b"/>
            <a:pathLst>
              <a:path w="626645" h="626645">
                <a:moveTo>
                  <a:pt x="0" y="0"/>
                </a:moveTo>
                <a:lnTo>
                  <a:pt x="626645" y="0"/>
                </a:lnTo>
                <a:lnTo>
                  <a:pt x="626645" y="626645"/>
                </a:lnTo>
                <a:lnTo>
                  <a:pt x="0" y="626645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756994" y="630889"/>
            <a:ext cx="14983641" cy="8366297"/>
            <a:chOff x="0" y="0"/>
            <a:chExt cx="3543748" cy="19786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43748" cy="1978695"/>
            </a:xfrm>
            <a:custGeom>
              <a:avLst/>
              <a:gdLst/>
              <a:ahLst/>
              <a:cxnLst/>
              <a:rect l="l" t="t" r="r" b="b"/>
              <a:pathLst>
                <a:path w="3543748" h="1978695">
                  <a:moveTo>
                    <a:pt x="26351" y="0"/>
                  </a:moveTo>
                  <a:lnTo>
                    <a:pt x="3517397" y="0"/>
                  </a:lnTo>
                  <a:cubicBezTo>
                    <a:pt x="3531950" y="0"/>
                    <a:pt x="3543748" y="11798"/>
                    <a:pt x="3543748" y="26351"/>
                  </a:cubicBezTo>
                  <a:lnTo>
                    <a:pt x="3543748" y="1952343"/>
                  </a:lnTo>
                  <a:cubicBezTo>
                    <a:pt x="3543748" y="1959332"/>
                    <a:pt x="3540971" y="1966035"/>
                    <a:pt x="3536030" y="1970976"/>
                  </a:cubicBezTo>
                  <a:cubicBezTo>
                    <a:pt x="3531088" y="1975918"/>
                    <a:pt x="3524385" y="1978695"/>
                    <a:pt x="3517397" y="1978695"/>
                  </a:cubicBezTo>
                  <a:lnTo>
                    <a:pt x="26351" y="1978695"/>
                  </a:lnTo>
                  <a:cubicBezTo>
                    <a:pt x="11798" y="1978695"/>
                    <a:pt x="0" y="1966897"/>
                    <a:pt x="0" y="1952343"/>
                  </a:cubicBezTo>
                  <a:lnTo>
                    <a:pt x="0" y="26351"/>
                  </a:lnTo>
                  <a:cubicBezTo>
                    <a:pt x="0" y="11798"/>
                    <a:pt x="11798" y="0"/>
                    <a:pt x="26351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543748" cy="20167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2183168" y="2269820"/>
            <a:ext cx="6960832" cy="6071635"/>
            <a:chOff x="0" y="0"/>
            <a:chExt cx="827734" cy="72199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27734" cy="721997"/>
            </a:xfrm>
            <a:custGeom>
              <a:avLst/>
              <a:gdLst/>
              <a:ahLst/>
              <a:cxnLst/>
              <a:rect l="l" t="t" r="r" b="b"/>
              <a:pathLst>
                <a:path w="827734" h="721997">
                  <a:moveTo>
                    <a:pt x="0" y="0"/>
                  </a:moveTo>
                  <a:lnTo>
                    <a:pt x="827734" y="0"/>
                  </a:lnTo>
                  <a:lnTo>
                    <a:pt x="827734" y="721997"/>
                  </a:lnTo>
                  <a:lnTo>
                    <a:pt x="0" y="721997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27734" cy="760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978219" y="1761938"/>
            <a:ext cx="7235248" cy="7235248"/>
            <a:chOff x="0" y="0"/>
            <a:chExt cx="812800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0"/>
                  </a:moveTo>
                  <a:lnTo>
                    <a:pt x="0" y="0"/>
                  </a:lnTo>
                  <a:lnTo>
                    <a:pt x="0" y="624840"/>
                  </a:lnTo>
                  <a:lnTo>
                    <a:pt x="157480" y="624840"/>
                  </a:lnTo>
                  <a:lnTo>
                    <a:pt x="157480" y="812800"/>
                  </a:lnTo>
                  <a:lnTo>
                    <a:pt x="463550" y="624840"/>
                  </a:lnTo>
                  <a:lnTo>
                    <a:pt x="812800" y="624840"/>
                  </a:lnTo>
                  <a:lnTo>
                    <a:pt x="812800" y="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128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120324">
            <a:off x="3522723" y="1221074"/>
            <a:ext cx="4189793" cy="1081728"/>
          </a:xfrm>
          <a:custGeom>
            <a:avLst/>
            <a:gdLst/>
            <a:ahLst/>
            <a:cxnLst/>
            <a:rect l="l" t="t" r="r" b="b"/>
            <a:pathLst>
              <a:path w="4189793" h="1081728">
                <a:moveTo>
                  <a:pt x="0" y="0"/>
                </a:moveTo>
                <a:lnTo>
                  <a:pt x="4189793" y="0"/>
                </a:lnTo>
                <a:lnTo>
                  <a:pt x="4189793" y="1081729"/>
                </a:lnTo>
                <a:lnTo>
                  <a:pt x="0" y="108172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TextBox 30"/>
          <p:cNvSpPr txBox="1"/>
          <p:nvPr/>
        </p:nvSpPr>
        <p:spPr>
          <a:xfrm>
            <a:off x="2183168" y="2220555"/>
            <a:ext cx="6960832" cy="2690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30"/>
              </a:lnSpc>
            </a:pPr>
            <a:r>
              <a:rPr lang="en-US" sz="5093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„Die Leseeule </a:t>
            </a:r>
          </a:p>
          <a:p>
            <a:pPr algn="ctr">
              <a:lnSpc>
                <a:spcPts val="7130"/>
              </a:lnSpc>
            </a:pPr>
            <a:r>
              <a:rPr lang="en-US" sz="5093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öffnet</a:t>
            </a:r>
          </a:p>
          <a:p>
            <a:pPr algn="ctr">
              <a:lnSpc>
                <a:spcPts val="7130"/>
              </a:lnSpc>
            </a:pPr>
            <a:r>
              <a:rPr lang="en-US" sz="5093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 ihre Schatztruhe“</a:t>
            </a:r>
          </a:p>
        </p:txBody>
      </p:sp>
      <p:sp>
        <p:nvSpPr>
          <p:cNvPr id="31" name="Freeform 31"/>
          <p:cNvSpPr/>
          <p:nvPr/>
        </p:nvSpPr>
        <p:spPr>
          <a:xfrm rot="1302675">
            <a:off x="7510369" y="6751957"/>
            <a:ext cx="1721329" cy="1697790"/>
          </a:xfrm>
          <a:custGeom>
            <a:avLst/>
            <a:gdLst/>
            <a:ahLst/>
            <a:cxnLst/>
            <a:rect l="l" t="t" r="r" b="b"/>
            <a:pathLst>
              <a:path w="1721329" h="1697790">
                <a:moveTo>
                  <a:pt x="0" y="0"/>
                </a:moveTo>
                <a:lnTo>
                  <a:pt x="1721329" y="0"/>
                </a:lnTo>
                <a:lnTo>
                  <a:pt x="1721329" y="1697789"/>
                </a:lnTo>
                <a:lnTo>
                  <a:pt x="0" y="169778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 rot="772170">
            <a:off x="7874526" y="645239"/>
            <a:ext cx="1461114" cy="1461114"/>
          </a:xfrm>
          <a:custGeom>
            <a:avLst/>
            <a:gdLst/>
            <a:ahLst/>
            <a:cxnLst/>
            <a:rect l="l" t="t" r="r" b="b"/>
            <a:pathLst>
              <a:path w="1461114" h="1461114">
                <a:moveTo>
                  <a:pt x="0" y="0"/>
                </a:moveTo>
                <a:lnTo>
                  <a:pt x="1461114" y="0"/>
                </a:lnTo>
                <a:lnTo>
                  <a:pt x="1461114" y="1461114"/>
                </a:lnTo>
                <a:lnTo>
                  <a:pt x="0" y="1461114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 rot="-6294146">
            <a:off x="2333292" y="2593484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5"/>
                </a:lnTo>
                <a:lnTo>
                  <a:pt x="0" y="140803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Freeform 35"/>
          <p:cNvSpPr/>
          <p:nvPr/>
        </p:nvSpPr>
        <p:spPr>
          <a:xfrm rot="-1483876">
            <a:off x="3639475" y="8179166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5" y="0"/>
                </a:lnTo>
                <a:lnTo>
                  <a:pt x="837565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6" name="Freeform 36"/>
          <p:cNvSpPr/>
          <p:nvPr/>
        </p:nvSpPr>
        <p:spPr>
          <a:xfrm rot="-6459985">
            <a:off x="8319571" y="3185490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7" name="Freeform 37"/>
          <p:cNvSpPr/>
          <p:nvPr/>
        </p:nvSpPr>
        <p:spPr>
          <a:xfrm>
            <a:off x="9798998" y="1524081"/>
            <a:ext cx="2691494" cy="3588659"/>
          </a:xfrm>
          <a:custGeom>
            <a:avLst/>
            <a:gdLst/>
            <a:ahLst/>
            <a:cxnLst/>
            <a:rect l="l" t="t" r="r" b="b"/>
            <a:pathLst>
              <a:path w="2691494" h="3588659">
                <a:moveTo>
                  <a:pt x="0" y="0"/>
                </a:moveTo>
                <a:lnTo>
                  <a:pt x="2691494" y="0"/>
                </a:lnTo>
                <a:lnTo>
                  <a:pt x="2691494" y="3588658"/>
                </a:lnTo>
                <a:lnTo>
                  <a:pt x="0" y="3588658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8" name="Freeform 38"/>
          <p:cNvSpPr/>
          <p:nvPr/>
        </p:nvSpPr>
        <p:spPr>
          <a:xfrm>
            <a:off x="13203769" y="1549991"/>
            <a:ext cx="2672061" cy="3562749"/>
          </a:xfrm>
          <a:custGeom>
            <a:avLst/>
            <a:gdLst/>
            <a:ahLst/>
            <a:cxnLst/>
            <a:rect l="l" t="t" r="r" b="b"/>
            <a:pathLst>
              <a:path w="2672061" h="3562749">
                <a:moveTo>
                  <a:pt x="0" y="0"/>
                </a:moveTo>
                <a:lnTo>
                  <a:pt x="2672061" y="0"/>
                </a:lnTo>
                <a:lnTo>
                  <a:pt x="2672061" y="3562748"/>
                </a:lnTo>
                <a:lnTo>
                  <a:pt x="0" y="3562748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9" name="Freeform 39"/>
          <p:cNvSpPr/>
          <p:nvPr/>
        </p:nvSpPr>
        <p:spPr>
          <a:xfrm rot="1392285">
            <a:off x="9603592" y="5245567"/>
            <a:ext cx="1871379" cy="2717065"/>
          </a:xfrm>
          <a:custGeom>
            <a:avLst/>
            <a:gdLst/>
            <a:ahLst/>
            <a:cxnLst/>
            <a:rect l="l" t="t" r="r" b="b"/>
            <a:pathLst>
              <a:path w="1871379" h="2717065">
                <a:moveTo>
                  <a:pt x="0" y="0"/>
                </a:moveTo>
                <a:lnTo>
                  <a:pt x="1871379" y="0"/>
                </a:lnTo>
                <a:lnTo>
                  <a:pt x="1871379" y="2717065"/>
                </a:lnTo>
                <a:lnTo>
                  <a:pt x="0" y="2717065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0" name="Freeform 40"/>
          <p:cNvSpPr/>
          <p:nvPr/>
        </p:nvSpPr>
        <p:spPr>
          <a:xfrm rot="1497350">
            <a:off x="12369469" y="4668172"/>
            <a:ext cx="2825887" cy="2062898"/>
          </a:xfrm>
          <a:custGeom>
            <a:avLst/>
            <a:gdLst/>
            <a:ahLst/>
            <a:cxnLst/>
            <a:rect l="l" t="t" r="r" b="b"/>
            <a:pathLst>
              <a:path w="2825887" h="2062898">
                <a:moveTo>
                  <a:pt x="0" y="0"/>
                </a:moveTo>
                <a:lnTo>
                  <a:pt x="2825887" y="0"/>
                </a:lnTo>
                <a:lnTo>
                  <a:pt x="2825887" y="2062898"/>
                </a:lnTo>
                <a:lnTo>
                  <a:pt x="0" y="2062898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1" name="Freeform 41"/>
          <p:cNvSpPr/>
          <p:nvPr/>
        </p:nvSpPr>
        <p:spPr>
          <a:xfrm rot="1463155">
            <a:off x="11608405" y="6451367"/>
            <a:ext cx="1954513" cy="2668302"/>
          </a:xfrm>
          <a:custGeom>
            <a:avLst/>
            <a:gdLst/>
            <a:ahLst/>
            <a:cxnLst/>
            <a:rect l="l" t="t" r="r" b="b"/>
            <a:pathLst>
              <a:path w="1954513" h="2668302">
                <a:moveTo>
                  <a:pt x="0" y="0"/>
                </a:moveTo>
                <a:lnTo>
                  <a:pt x="1954512" y="0"/>
                </a:lnTo>
                <a:lnTo>
                  <a:pt x="1954512" y="2668301"/>
                </a:lnTo>
                <a:lnTo>
                  <a:pt x="0" y="2668301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 t="-2770" b="-27450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2" name="Freeform 42"/>
          <p:cNvSpPr/>
          <p:nvPr/>
        </p:nvSpPr>
        <p:spPr>
          <a:xfrm rot="1359624">
            <a:off x="14205405" y="6873697"/>
            <a:ext cx="1732776" cy="2543024"/>
          </a:xfrm>
          <a:custGeom>
            <a:avLst/>
            <a:gdLst/>
            <a:ahLst/>
            <a:cxnLst/>
            <a:rect l="l" t="t" r="r" b="b"/>
            <a:pathLst>
              <a:path w="1732776" h="2543024">
                <a:moveTo>
                  <a:pt x="0" y="0"/>
                </a:moveTo>
                <a:lnTo>
                  <a:pt x="1732775" y="0"/>
                </a:lnTo>
                <a:lnTo>
                  <a:pt x="1732775" y="2543024"/>
                </a:lnTo>
                <a:lnTo>
                  <a:pt x="0" y="254302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 t="-3166" r="-2622" b="-21145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3" name="TextBox 43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  <p:sp>
        <p:nvSpPr>
          <p:cNvPr id="44" name="TextBox 44"/>
          <p:cNvSpPr txBox="1"/>
          <p:nvPr/>
        </p:nvSpPr>
        <p:spPr>
          <a:xfrm>
            <a:off x="2445180" y="5238963"/>
            <a:ext cx="6768287" cy="547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das Projekt „Bücherkoffer NRW“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2042994" y="6068058"/>
            <a:ext cx="7105698" cy="1543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40"/>
              </a:lnSpc>
            </a:pPr>
            <a:r>
              <a:rPr lang="en-US" sz="2243" b="1">
                <a:solidFill>
                  <a:srgbClr val="3C2E3D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2243" b="1">
                <a:solidFill>
                  <a:srgbClr val="DF6E9C"/>
                </a:solidFill>
                <a:latin typeface="PT Serif Bold"/>
                <a:ea typeface="PT Serif Bold"/>
                <a:cs typeface="PT Serif Bold"/>
                <a:sym typeface="PT Serif Bold"/>
              </a:rPr>
              <a:t>Ziele des Projekts: Förderung von Lesekompetenz und Lesefreude,</a:t>
            </a:r>
          </a:p>
          <a:p>
            <a:pPr algn="ctr">
              <a:lnSpc>
                <a:spcPts val="3140"/>
              </a:lnSpc>
            </a:pPr>
            <a:r>
              <a:rPr lang="en-US" sz="2243" b="1">
                <a:solidFill>
                  <a:srgbClr val="DF6E9C"/>
                </a:solidFill>
                <a:latin typeface="PT Serif Bold"/>
                <a:ea typeface="PT Serif Bold"/>
                <a:cs typeface="PT Serif Bold"/>
                <a:sym typeface="PT Serif Bold"/>
              </a:rPr>
              <a:t> Stärkung der Mehrsprachigkeit und der interkulturellen Bildung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756994" y="630889"/>
            <a:ext cx="14983641" cy="8366297"/>
            <a:chOff x="0" y="0"/>
            <a:chExt cx="3543748" cy="19786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43748" cy="1978695"/>
            </a:xfrm>
            <a:custGeom>
              <a:avLst/>
              <a:gdLst/>
              <a:ahLst/>
              <a:cxnLst/>
              <a:rect l="l" t="t" r="r" b="b"/>
              <a:pathLst>
                <a:path w="3543748" h="1978695">
                  <a:moveTo>
                    <a:pt x="26351" y="0"/>
                  </a:moveTo>
                  <a:lnTo>
                    <a:pt x="3517397" y="0"/>
                  </a:lnTo>
                  <a:cubicBezTo>
                    <a:pt x="3531950" y="0"/>
                    <a:pt x="3543748" y="11798"/>
                    <a:pt x="3543748" y="26351"/>
                  </a:cubicBezTo>
                  <a:lnTo>
                    <a:pt x="3543748" y="1952343"/>
                  </a:lnTo>
                  <a:cubicBezTo>
                    <a:pt x="3543748" y="1959332"/>
                    <a:pt x="3540971" y="1966035"/>
                    <a:pt x="3536030" y="1970976"/>
                  </a:cubicBezTo>
                  <a:cubicBezTo>
                    <a:pt x="3531088" y="1975918"/>
                    <a:pt x="3524385" y="1978695"/>
                    <a:pt x="3517397" y="1978695"/>
                  </a:cubicBezTo>
                  <a:lnTo>
                    <a:pt x="26351" y="1978695"/>
                  </a:lnTo>
                  <a:cubicBezTo>
                    <a:pt x="11798" y="1978695"/>
                    <a:pt x="0" y="1966897"/>
                    <a:pt x="0" y="1952343"/>
                  </a:cubicBezTo>
                  <a:lnTo>
                    <a:pt x="0" y="26351"/>
                  </a:lnTo>
                  <a:cubicBezTo>
                    <a:pt x="0" y="11798"/>
                    <a:pt x="11798" y="0"/>
                    <a:pt x="26351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543748" cy="20167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2183168" y="2269820"/>
            <a:ext cx="6960832" cy="6071635"/>
            <a:chOff x="0" y="0"/>
            <a:chExt cx="827734" cy="72199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27734" cy="721997"/>
            </a:xfrm>
            <a:custGeom>
              <a:avLst/>
              <a:gdLst/>
              <a:ahLst/>
              <a:cxnLst/>
              <a:rect l="l" t="t" r="r" b="b"/>
              <a:pathLst>
                <a:path w="827734" h="721997">
                  <a:moveTo>
                    <a:pt x="0" y="0"/>
                  </a:moveTo>
                  <a:lnTo>
                    <a:pt x="827734" y="0"/>
                  </a:lnTo>
                  <a:lnTo>
                    <a:pt x="827734" y="721997"/>
                  </a:lnTo>
                  <a:lnTo>
                    <a:pt x="0" y="721997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27734" cy="760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978219" y="1761938"/>
            <a:ext cx="7235248" cy="7235248"/>
            <a:chOff x="0" y="0"/>
            <a:chExt cx="812800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0"/>
                  </a:moveTo>
                  <a:lnTo>
                    <a:pt x="0" y="0"/>
                  </a:lnTo>
                  <a:lnTo>
                    <a:pt x="0" y="624840"/>
                  </a:lnTo>
                  <a:lnTo>
                    <a:pt x="157480" y="624840"/>
                  </a:lnTo>
                  <a:lnTo>
                    <a:pt x="157480" y="812800"/>
                  </a:lnTo>
                  <a:lnTo>
                    <a:pt x="463550" y="624840"/>
                  </a:lnTo>
                  <a:lnTo>
                    <a:pt x="812800" y="624840"/>
                  </a:lnTo>
                  <a:lnTo>
                    <a:pt x="812800" y="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128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120324">
            <a:off x="3522723" y="1221074"/>
            <a:ext cx="4189793" cy="1081728"/>
          </a:xfrm>
          <a:custGeom>
            <a:avLst/>
            <a:gdLst/>
            <a:ahLst/>
            <a:cxnLst/>
            <a:rect l="l" t="t" r="r" b="b"/>
            <a:pathLst>
              <a:path w="4189793" h="1081728">
                <a:moveTo>
                  <a:pt x="0" y="0"/>
                </a:moveTo>
                <a:lnTo>
                  <a:pt x="4189793" y="0"/>
                </a:lnTo>
                <a:lnTo>
                  <a:pt x="4189793" y="1081729"/>
                </a:lnTo>
                <a:lnTo>
                  <a:pt x="0" y="108172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TextBox 30"/>
          <p:cNvSpPr txBox="1"/>
          <p:nvPr/>
        </p:nvSpPr>
        <p:spPr>
          <a:xfrm>
            <a:off x="1978219" y="2003428"/>
            <a:ext cx="6960832" cy="880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30"/>
              </a:lnSpc>
            </a:pPr>
            <a:r>
              <a:rPr lang="en-US" sz="5093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Bücherkoffer rollt...</a:t>
            </a:r>
          </a:p>
        </p:txBody>
      </p:sp>
      <p:sp>
        <p:nvSpPr>
          <p:cNvPr id="31" name="Freeform 31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-6294146">
            <a:off x="2333292" y="2593484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5"/>
                </a:lnTo>
                <a:lnTo>
                  <a:pt x="0" y="140803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 rot="-1483876">
            <a:off x="3639475" y="8179166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5" y="0"/>
                </a:lnTo>
                <a:lnTo>
                  <a:pt x="837565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 rot="-6459985">
            <a:off x="8319571" y="3185490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Freeform 35"/>
          <p:cNvSpPr/>
          <p:nvPr/>
        </p:nvSpPr>
        <p:spPr>
          <a:xfrm>
            <a:off x="2183168" y="4196362"/>
            <a:ext cx="3023648" cy="4031531"/>
          </a:xfrm>
          <a:custGeom>
            <a:avLst/>
            <a:gdLst/>
            <a:ahLst/>
            <a:cxnLst/>
            <a:rect l="l" t="t" r="r" b="b"/>
            <a:pathLst>
              <a:path w="3023648" h="4031531">
                <a:moveTo>
                  <a:pt x="0" y="0"/>
                </a:moveTo>
                <a:lnTo>
                  <a:pt x="3023648" y="0"/>
                </a:lnTo>
                <a:lnTo>
                  <a:pt x="3023648" y="4031530"/>
                </a:lnTo>
                <a:lnTo>
                  <a:pt x="0" y="4031530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6" name="Freeform 36"/>
          <p:cNvSpPr/>
          <p:nvPr/>
        </p:nvSpPr>
        <p:spPr>
          <a:xfrm>
            <a:off x="10355921" y="1183149"/>
            <a:ext cx="5519910" cy="7359879"/>
          </a:xfrm>
          <a:custGeom>
            <a:avLst/>
            <a:gdLst/>
            <a:ahLst/>
            <a:cxnLst/>
            <a:rect l="l" t="t" r="r" b="b"/>
            <a:pathLst>
              <a:path w="5519910" h="7359879">
                <a:moveTo>
                  <a:pt x="0" y="0"/>
                </a:moveTo>
                <a:lnTo>
                  <a:pt x="5519909" y="0"/>
                </a:lnTo>
                <a:lnTo>
                  <a:pt x="5519909" y="7359879"/>
                </a:lnTo>
                <a:lnTo>
                  <a:pt x="0" y="7359879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7" name="Freeform 37"/>
          <p:cNvSpPr/>
          <p:nvPr/>
        </p:nvSpPr>
        <p:spPr>
          <a:xfrm rot="1302675">
            <a:off x="9583418" y="540004"/>
            <a:ext cx="1721329" cy="1697790"/>
          </a:xfrm>
          <a:custGeom>
            <a:avLst/>
            <a:gdLst/>
            <a:ahLst/>
            <a:cxnLst/>
            <a:rect l="l" t="t" r="r" b="b"/>
            <a:pathLst>
              <a:path w="1721329" h="1697790">
                <a:moveTo>
                  <a:pt x="0" y="0"/>
                </a:moveTo>
                <a:lnTo>
                  <a:pt x="1721329" y="0"/>
                </a:lnTo>
                <a:lnTo>
                  <a:pt x="1721329" y="1697790"/>
                </a:lnTo>
                <a:lnTo>
                  <a:pt x="0" y="169779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8" name="Freeform 38"/>
          <p:cNvSpPr/>
          <p:nvPr/>
        </p:nvSpPr>
        <p:spPr>
          <a:xfrm rot="772170">
            <a:off x="15135154" y="6889396"/>
            <a:ext cx="1461114" cy="1461114"/>
          </a:xfrm>
          <a:custGeom>
            <a:avLst/>
            <a:gdLst/>
            <a:ahLst/>
            <a:cxnLst/>
            <a:rect l="l" t="t" r="r" b="b"/>
            <a:pathLst>
              <a:path w="1461114" h="1461114">
                <a:moveTo>
                  <a:pt x="0" y="0"/>
                </a:moveTo>
                <a:lnTo>
                  <a:pt x="1461114" y="0"/>
                </a:lnTo>
                <a:lnTo>
                  <a:pt x="1461114" y="1461114"/>
                </a:lnTo>
                <a:lnTo>
                  <a:pt x="0" y="146111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9" name="Freeform 39"/>
          <p:cNvSpPr/>
          <p:nvPr/>
        </p:nvSpPr>
        <p:spPr>
          <a:xfrm>
            <a:off x="6007682" y="2799114"/>
            <a:ext cx="2931369" cy="3908492"/>
          </a:xfrm>
          <a:custGeom>
            <a:avLst/>
            <a:gdLst/>
            <a:ahLst/>
            <a:cxnLst/>
            <a:rect l="l" t="t" r="r" b="b"/>
            <a:pathLst>
              <a:path w="2931369" h="3908492">
                <a:moveTo>
                  <a:pt x="0" y="0"/>
                </a:moveTo>
                <a:lnTo>
                  <a:pt x="2931370" y="0"/>
                </a:lnTo>
                <a:lnTo>
                  <a:pt x="2931370" y="3908492"/>
                </a:lnTo>
                <a:lnTo>
                  <a:pt x="0" y="3908492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0" name="Freeform 40"/>
          <p:cNvSpPr/>
          <p:nvPr/>
        </p:nvSpPr>
        <p:spPr>
          <a:xfrm>
            <a:off x="5458635" y="5660132"/>
            <a:ext cx="1982532" cy="2604311"/>
          </a:xfrm>
          <a:custGeom>
            <a:avLst/>
            <a:gdLst/>
            <a:ahLst/>
            <a:cxnLst/>
            <a:rect l="l" t="t" r="r" b="b"/>
            <a:pathLst>
              <a:path w="1982532" h="2604311">
                <a:moveTo>
                  <a:pt x="0" y="0"/>
                </a:moveTo>
                <a:lnTo>
                  <a:pt x="1982533" y="0"/>
                </a:lnTo>
                <a:lnTo>
                  <a:pt x="1982533" y="2604312"/>
                </a:lnTo>
                <a:lnTo>
                  <a:pt x="0" y="2604312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1" name="TextBox 41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5040668" y="1928767"/>
            <a:ext cx="8526559" cy="6727366"/>
            <a:chOff x="0" y="0"/>
            <a:chExt cx="1013919" cy="799972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013919" cy="799972"/>
            </a:xfrm>
            <a:custGeom>
              <a:avLst/>
              <a:gdLst/>
              <a:ahLst/>
              <a:cxnLst/>
              <a:rect l="l" t="t" r="r" b="b"/>
              <a:pathLst>
                <a:path w="1013919" h="799972">
                  <a:moveTo>
                    <a:pt x="0" y="0"/>
                  </a:moveTo>
                  <a:lnTo>
                    <a:pt x="1013919" y="0"/>
                  </a:lnTo>
                  <a:lnTo>
                    <a:pt x="1013919" y="799972"/>
                  </a:lnTo>
                  <a:lnTo>
                    <a:pt x="0" y="799972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1013919" cy="8380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4835719" y="1725878"/>
            <a:ext cx="8616561" cy="6835245"/>
            <a:chOff x="0" y="0"/>
            <a:chExt cx="1024622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024622" cy="812800"/>
            </a:xfrm>
            <a:custGeom>
              <a:avLst/>
              <a:gdLst/>
              <a:ahLst/>
              <a:cxnLst/>
              <a:rect l="l" t="t" r="r" b="b"/>
              <a:pathLst>
                <a:path w="1024622" h="812800">
                  <a:moveTo>
                    <a:pt x="0" y="0"/>
                  </a:moveTo>
                  <a:lnTo>
                    <a:pt x="1024622" y="0"/>
                  </a:lnTo>
                  <a:lnTo>
                    <a:pt x="102462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1024622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120324">
            <a:off x="7049103" y="1221074"/>
            <a:ext cx="4189793" cy="1081728"/>
          </a:xfrm>
          <a:custGeom>
            <a:avLst/>
            <a:gdLst/>
            <a:ahLst/>
            <a:cxnLst/>
            <a:rect l="l" t="t" r="r" b="b"/>
            <a:pathLst>
              <a:path w="4189793" h="1081728">
                <a:moveTo>
                  <a:pt x="0" y="0"/>
                </a:moveTo>
                <a:lnTo>
                  <a:pt x="4189794" y="0"/>
                </a:lnTo>
                <a:lnTo>
                  <a:pt x="4189794" y="1081729"/>
                </a:lnTo>
                <a:lnTo>
                  <a:pt x="0" y="1081729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TextBox 30"/>
          <p:cNvSpPr txBox="1"/>
          <p:nvPr/>
        </p:nvSpPr>
        <p:spPr>
          <a:xfrm>
            <a:off x="4720773" y="2607026"/>
            <a:ext cx="8846454" cy="3232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937"/>
              </a:lnSpc>
            </a:pPr>
            <a:r>
              <a:rPr lang="en-US" sz="9240">
                <a:solidFill>
                  <a:srgbClr val="DF6E9C"/>
                </a:solidFill>
                <a:latin typeface="More Sugar"/>
                <a:ea typeface="More Sugar"/>
                <a:cs typeface="More Sugar"/>
                <a:sym typeface="More Sugar"/>
              </a:rPr>
              <a:t>Vorlesestunden</a:t>
            </a:r>
          </a:p>
          <a:p>
            <a:pPr algn="ctr">
              <a:lnSpc>
                <a:spcPts val="12937"/>
              </a:lnSpc>
            </a:pPr>
            <a:r>
              <a:rPr lang="en-US" sz="9240">
                <a:solidFill>
                  <a:srgbClr val="DF6E9C"/>
                </a:solidFill>
                <a:latin typeface="More Sugar"/>
                <a:ea typeface="More Sugar"/>
                <a:cs typeface="More Sugar"/>
                <a:sym typeface="More Sugar"/>
              </a:rPr>
              <a:t>mehrsprachig</a:t>
            </a:r>
          </a:p>
        </p:txBody>
      </p:sp>
      <p:sp>
        <p:nvSpPr>
          <p:cNvPr id="31" name="Freeform 31"/>
          <p:cNvSpPr/>
          <p:nvPr/>
        </p:nvSpPr>
        <p:spPr>
          <a:xfrm rot="4505853">
            <a:off x="2877969" y="324683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4"/>
                </a:lnTo>
                <a:lnTo>
                  <a:pt x="0" y="140803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-10306237">
            <a:off x="4134533" y="7781472"/>
            <a:ext cx="1252441" cy="1235313"/>
          </a:xfrm>
          <a:custGeom>
            <a:avLst/>
            <a:gdLst/>
            <a:ahLst/>
            <a:cxnLst/>
            <a:rect l="l" t="t" r="r" b="b"/>
            <a:pathLst>
              <a:path w="1252441" h="1235313">
                <a:moveTo>
                  <a:pt x="0" y="0"/>
                </a:moveTo>
                <a:lnTo>
                  <a:pt x="1252441" y="0"/>
                </a:lnTo>
                <a:lnTo>
                  <a:pt x="1252441" y="1235313"/>
                </a:lnTo>
                <a:lnTo>
                  <a:pt x="0" y="123531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 rot="3062654">
            <a:off x="14208099" y="1641508"/>
            <a:ext cx="1810087" cy="1566548"/>
          </a:xfrm>
          <a:custGeom>
            <a:avLst/>
            <a:gdLst/>
            <a:ahLst/>
            <a:cxnLst/>
            <a:rect l="l" t="t" r="r" b="b"/>
            <a:pathLst>
              <a:path w="1810087" h="1566548">
                <a:moveTo>
                  <a:pt x="0" y="0"/>
                </a:moveTo>
                <a:lnTo>
                  <a:pt x="1810087" y="0"/>
                </a:lnTo>
                <a:lnTo>
                  <a:pt x="1810087" y="1566549"/>
                </a:lnTo>
                <a:lnTo>
                  <a:pt x="0" y="156654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 rot="4340014">
            <a:off x="14309913" y="6789423"/>
            <a:ext cx="1756269" cy="1756269"/>
          </a:xfrm>
          <a:custGeom>
            <a:avLst/>
            <a:gdLst/>
            <a:ahLst/>
            <a:cxnLst/>
            <a:rect l="l" t="t" r="r" b="b"/>
            <a:pathLst>
              <a:path w="1756269" h="1756269">
                <a:moveTo>
                  <a:pt x="0" y="0"/>
                </a:moveTo>
                <a:lnTo>
                  <a:pt x="1756269" y="0"/>
                </a:lnTo>
                <a:lnTo>
                  <a:pt x="1756269" y="1756269"/>
                </a:lnTo>
                <a:lnTo>
                  <a:pt x="0" y="175626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Freeform 35"/>
          <p:cNvSpPr/>
          <p:nvPr/>
        </p:nvSpPr>
        <p:spPr>
          <a:xfrm rot="-6459985">
            <a:off x="2527797" y="5107847"/>
            <a:ext cx="626645" cy="626645"/>
          </a:xfrm>
          <a:custGeom>
            <a:avLst/>
            <a:gdLst/>
            <a:ahLst/>
            <a:cxnLst/>
            <a:rect l="l" t="t" r="r" b="b"/>
            <a:pathLst>
              <a:path w="626645" h="626645">
                <a:moveTo>
                  <a:pt x="0" y="0"/>
                </a:moveTo>
                <a:lnTo>
                  <a:pt x="626645" y="0"/>
                </a:lnTo>
                <a:lnTo>
                  <a:pt x="626645" y="626645"/>
                </a:lnTo>
                <a:lnTo>
                  <a:pt x="0" y="626645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978219" y="960351"/>
            <a:ext cx="14983641" cy="8366297"/>
            <a:chOff x="0" y="0"/>
            <a:chExt cx="3543748" cy="19786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43748" cy="1978695"/>
            </a:xfrm>
            <a:custGeom>
              <a:avLst/>
              <a:gdLst/>
              <a:ahLst/>
              <a:cxnLst/>
              <a:rect l="l" t="t" r="r" b="b"/>
              <a:pathLst>
                <a:path w="3543748" h="1978695">
                  <a:moveTo>
                    <a:pt x="26351" y="0"/>
                  </a:moveTo>
                  <a:lnTo>
                    <a:pt x="3517397" y="0"/>
                  </a:lnTo>
                  <a:cubicBezTo>
                    <a:pt x="3531950" y="0"/>
                    <a:pt x="3543748" y="11798"/>
                    <a:pt x="3543748" y="26351"/>
                  </a:cubicBezTo>
                  <a:lnTo>
                    <a:pt x="3543748" y="1952343"/>
                  </a:lnTo>
                  <a:cubicBezTo>
                    <a:pt x="3543748" y="1959332"/>
                    <a:pt x="3540971" y="1966035"/>
                    <a:pt x="3536030" y="1970976"/>
                  </a:cubicBezTo>
                  <a:cubicBezTo>
                    <a:pt x="3531088" y="1975918"/>
                    <a:pt x="3524385" y="1978695"/>
                    <a:pt x="3517397" y="1978695"/>
                  </a:cubicBezTo>
                  <a:lnTo>
                    <a:pt x="26351" y="1978695"/>
                  </a:lnTo>
                  <a:cubicBezTo>
                    <a:pt x="11798" y="1978695"/>
                    <a:pt x="0" y="1966897"/>
                    <a:pt x="0" y="1952343"/>
                  </a:cubicBezTo>
                  <a:lnTo>
                    <a:pt x="0" y="26351"/>
                  </a:lnTo>
                  <a:cubicBezTo>
                    <a:pt x="0" y="11798"/>
                    <a:pt x="11798" y="0"/>
                    <a:pt x="26351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543748" cy="20167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2183168" y="2269820"/>
            <a:ext cx="6960832" cy="6071635"/>
            <a:chOff x="0" y="0"/>
            <a:chExt cx="827734" cy="72199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27734" cy="721997"/>
            </a:xfrm>
            <a:custGeom>
              <a:avLst/>
              <a:gdLst/>
              <a:ahLst/>
              <a:cxnLst/>
              <a:rect l="l" t="t" r="r" b="b"/>
              <a:pathLst>
                <a:path w="827734" h="721997">
                  <a:moveTo>
                    <a:pt x="0" y="0"/>
                  </a:moveTo>
                  <a:lnTo>
                    <a:pt x="827734" y="0"/>
                  </a:lnTo>
                  <a:lnTo>
                    <a:pt x="827734" y="721997"/>
                  </a:lnTo>
                  <a:lnTo>
                    <a:pt x="0" y="721997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27734" cy="760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978219" y="1761938"/>
            <a:ext cx="7235248" cy="7235248"/>
            <a:chOff x="0" y="0"/>
            <a:chExt cx="812800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0"/>
                  </a:moveTo>
                  <a:lnTo>
                    <a:pt x="0" y="0"/>
                  </a:lnTo>
                  <a:lnTo>
                    <a:pt x="0" y="624840"/>
                  </a:lnTo>
                  <a:lnTo>
                    <a:pt x="157480" y="624840"/>
                  </a:lnTo>
                  <a:lnTo>
                    <a:pt x="157480" y="812800"/>
                  </a:lnTo>
                  <a:lnTo>
                    <a:pt x="463550" y="624840"/>
                  </a:lnTo>
                  <a:lnTo>
                    <a:pt x="812800" y="624840"/>
                  </a:lnTo>
                  <a:lnTo>
                    <a:pt x="812800" y="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128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120324">
            <a:off x="3467047" y="1101677"/>
            <a:ext cx="4189793" cy="1081728"/>
          </a:xfrm>
          <a:custGeom>
            <a:avLst/>
            <a:gdLst/>
            <a:ahLst/>
            <a:cxnLst/>
            <a:rect l="l" t="t" r="r" b="b"/>
            <a:pathLst>
              <a:path w="4189793" h="1081728">
                <a:moveTo>
                  <a:pt x="0" y="0"/>
                </a:moveTo>
                <a:lnTo>
                  <a:pt x="4189793" y="0"/>
                </a:lnTo>
                <a:lnTo>
                  <a:pt x="4189793" y="1081728"/>
                </a:lnTo>
                <a:lnTo>
                  <a:pt x="0" y="108172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Freeform 31"/>
          <p:cNvSpPr/>
          <p:nvPr/>
        </p:nvSpPr>
        <p:spPr>
          <a:xfrm rot="-6294146">
            <a:off x="2333292" y="2593484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5"/>
                </a:lnTo>
                <a:lnTo>
                  <a:pt x="0" y="1408035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-1483876">
            <a:off x="3639475" y="8179166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5" y="0"/>
                </a:lnTo>
                <a:lnTo>
                  <a:pt x="837565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 rot="-6459985">
            <a:off x="14747204" y="917896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 rot="1302675">
            <a:off x="2231695" y="931736"/>
            <a:ext cx="1206246" cy="1189750"/>
          </a:xfrm>
          <a:custGeom>
            <a:avLst/>
            <a:gdLst/>
            <a:ahLst/>
            <a:cxnLst/>
            <a:rect l="l" t="t" r="r" b="b"/>
            <a:pathLst>
              <a:path w="1206246" h="1189750">
                <a:moveTo>
                  <a:pt x="0" y="0"/>
                </a:moveTo>
                <a:lnTo>
                  <a:pt x="1206246" y="0"/>
                </a:lnTo>
                <a:lnTo>
                  <a:pt x="1206246" y="1189750"/>
                </a:lnTo>
                <a:lnTo>
                  <a:pt x="0" y="118975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Freeform 35"/>
          <p:cNvSpPr/>
          <p:nvPr/>
        </p:nvSpPr>
        <p:spPr>
          <a:xfrm rot="772170">
            <a:off x="7928116" y="1143526"/>
            <a:ext cx="939959" cy="939959"/>
          </a:xfrm>
          <a:custGeom>
            <a:avLst/>
            <a:gdLst/>
            <a:ahLst/>
            <a:cxnLst/>
            <a:rect l="l" t="t" r="r" b="b"/>
            <a:pathLst>
              <a:path w="939959" h="939959">
                <a:moveTo>
                  <a:pt x="0" y="0"/>
                </a:moveTo>
                <a:lnTo>
                  <a:pt x="939959" y="0"/>
                </a:lnTo>
                <a:lnTo>
                  <a:pt x="939959" y="939959"/>
                </a:lnTo>
                <a:lnTo>
                  <a:pt x="0" y="939959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6" name="Freeform 36"/>
          <p:cNvSpPr/>
          <p:nvPr/>
        </p:nvSpPr>
        <p:spPr>
          <a:xfrm>
            <a:off x="12315909" y="2112844"/>
            <a:ext cx="4645951" cy="6103055"/>
          </a:xfrm>
          <a:custGeom>
            <a:avLst/>
            <a:gdLst/>
            <a:ahLst/>
            <a:cxnLst/>
            <a:rect l="l" t="t" r="r" b="b"/>
            <a:pathLst>
              <a:path w="4645951" h="6103055">
                <a:moveTo>
                  <a:pt x="0" y="0"/>
                </a:moveTo>
                <a:lnTo>
                  <a:pt x="4645951" y="0"/>
                </a:lnTo>
                <a:lnTo>
                  <a:pt x="4645951" y="6103055"/>
                </a:lnTo>
                <a:lnTo>
                  <a:pt x="0" y="6103055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l="-66908" r="-66908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7" name="Freeform 37"/>
          <p:cNvSpPr/>
          <p:nvPr/>
        </p:nvSpPr>
        <p:spPr>
          <a:xfrm rot="1175366">
            <a:off x="6506253" y="7147417"/>
            <a:ext cx="1690556" cy="1316495"/>
          </a:xfrm>
          <a:custGeom>
            <a:avLst/>
            <a:gdLst/>
            <a:ahLst/>
            <a:cxnLst/>
            <a:rect l="l" t="t" r="r" b="b"/>
            <a:pathLst>
              <a:path w="1690556" h="1316495">
                <a:moveTo>
                  <a:pt x="0" y="0"/>
                </a:moveTo>
                <a:lnTo>
                  <a:pt x="1690557" y="0"/>
                </a:lnTo>
                <a:lnTo>
                  <a:pt x="1690557" y="1316495"/>
                </a:lnTo>
                <a:lnTo>
                  <a:pt x="0" y="1316495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 t="-76403" b="-51887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8" name="Freeform 38"/>
          <p:cNvSpPr/>
          <p:nvPr/>
        </p:nvSpPr>
        <p:spPr>
          <a:xfrm>
            <a:off x="2054419" y="2262439"/>
            <a:ext cx="3445455" cy="5700601"/>
          </a:xfrm>
          <a:custGeom>
            <a:avLst/>
            <a:gdLst/>
            <a:ahLst/>
            <a:cxnLst/>
            <a:rect l="l" t="t" r="r" b="b"/>
            <a:pathLst>
              <a:path w="3445455" h="5700601">
                <a:moveTo>
                  <a:pt x="0" y="0"/>
                </a:moveTo>
                <a:lnTo>
                  <a:pt x="3445456" y="0"/>
                </a:lnTo>
                <a:lnTo>
                  <a:pt x="3445456" y="5700601"/>
                </a:lnTo>
                <a:lnTo>
                  <a:pt x="0" y="5700601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 t="-3724" b="-3724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9" name="Freeform 39"/>
          <p:cNvSpPr/>
          <p:nvPr/>
        </p:nvSpPr>
        <p:spPr>
          <a:xfrm rot="1220701">
            <a:off x="5895726" y="4377164"/>
            <a:ext cx="2183807" cy="2565935"/>
          </a:xfrm>
          <a:custGeom>
            <a:avLst/>
            <a:gdLst/>
            <a:ahLst/>
            <a:cxnLst/>
            <a:rect l="l" t="t" r="r" b="b"/>
            <a:pathLst>
              <a:path w="2183807" h="2565935">
                <a:moveTo>
                  <a:pt x="0" y="0"/>
                </a:moveTo>
                <a:lnTo>
                  <a:pt x="2183807" y="0"/>
                </a:lnTo>
                <a:lnTo>
                  <a:pt x="2183807" y="2565936"/>
                </a:lnTo>
                <a:lnTo>
                  <a:pt x="0" y="2565936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 t="-6807" b="-6807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0" name="Freeform 40"/>
          <p:cNvSpPr/>
          <p:nvPr/>
        </p:nvSpPr>
        <p:spPr>
          <a:xfrm rot="6761919">
            <a:off x="10291477" y="2744836"/>
            <a:ext cx="1398502" cy="2486226"/>
          </a:xfrm>
          <a:custGeom>
            <a:avLst/>
            <a:gdLst/>
            <a:ahLst/>
            <a:cxnLst/>
            <a:rect l="l" t="t" r="r" b="b"/>
            <a:pathLst>
              <a:path w="1398502" h="2486226">
                <a:moveTo>
                  <a:pt x="0" y="0"/>
                </a:moveTo>
                <a:lnTo>
                  <a:pt x="1398502" y="0"/>
                </a:lnTo>
                <a:lnTo>
                  <a:pt x="1398502" y="2486226"/>
                </a:lnTo>
                <a:lnTo>
                  <a:pt x="0" y="2486226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1" name="Freeform 41"/>
          <p:cNvSpPr/>
          <p:nvPr/>
        </p:nvSpPr>
        <p:spPr>
          <a:xfrm rot="1214469">
            <a:off x="8380507" y="5640302"/>
            <a:ext cx="3500200" cy="2523623"/>
          </a:xfrm>
          <a:custGeom>
            <a:avLst/>
            <a:gdLst/>
            <a:ahLst/>
            <a:cxnLst/>
            <a:rect l="l" t="t" r="r" b="b"/>
            <a:pathLst>
              <a:path w="3500200" h="2523623">
                <a:moveTo>
                  <a:pt x="0" y="0"/>
                </a:moveTo>
                <a:lnTo>
                  <a:pt x="3500201" y="0"/>
                </a:lnTo>
                <a:lnTo>
                  <a:pt x="3500201" y="2523623"/>
                </a:lnTo>
                <a:lnTo>
                  <a:pt x="0" y="2523623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 l="-3557" t="-67621" r="-4075" b="-31424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2" name="Freeform 42"/>
          <p:cNvSpPr/>
          <p:nvPr/>
        </p:nvSpPr>
        <p:spPr>
          <a:xfrm rot="1305881">
            <a:off x="5632556" y="2448311"/>
            <a:ext cx="4083856" cy="1934572"/>
          </a:xfrm>
          <a:custGeom>
            <a:avLst/>
            <a:gdLst/>
            <a:ahLst/>
            <a:cxnLst/>
            <a:rect l="l" t="t" r="r" b="b"/>
            <a:pathLst>
              <a:path w="4083856" h="1934572">
                <a:moveTo>
                  <a:pt x="0" y="0"/>
                </a:moveTo>
                <a:lnTo>
                  <a:pt x="4083856" y="0"/>
                </a:lnTo>
                <a:lnTo>
                  <a:pt x="4083856" y="1934572"/>
                </a:lnTo>
                <a:lnTo>
                  <a:pt x="0" y="1934572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3" name="TextBox 43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  <p:sp>
        <p:nvSpPr>
          <p:cNvPr id="44" name="TextBox 44"/>
          <p:cNvSpPr txBox="1"/>
          <p:nvPr/>
        </p:nvSpPr>
        <p:spPr>
          <a:xfrm>
            <a:off x="7351531" y="923925"/>
            <a:ext cx="6200635" cy="1837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82"/>
              </a:lnSpc>
            </a:pPr>
            <a:r>
              <a:rPr lang="en-US" sz="5273">
                <a:solidFill>
                  <a:srgbClr val="F95C47"/>
                </a:solidFill>
                <a:latin typeface="More Sugar"/>
                <a:ea typeface="More Sugar"/>
                <a:cs typeface="More Sugar"/>
                <a:sym typeface="More Sugar"/>
              </a:rPr>
              <a:t>Die große Wörterfabrik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2183168" y="803062"/>
            <a:ext cx="14983641" cy="8366297"/>
            <a:chOff x="0" y="0"/>
            <a:chExt cx="3543748" cy="19786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43748" cy="1978695"/>
            </a:xfrm>
            <a:custGeom>
              <a:avLst/>
              <a:gdLst/>
              <a:ahLst/>
              <a:cxnLst/>
              <a:rect l="l" t="t" r="r" b="b"/>
              <a:pathLst>
                <a:path w="3543748" h="1978695">
                  <a:moveTo>
                    <a:pt x="26351" y="0"/>
                  </a:moveTo>
                  <a:lnTo>
                    <a:pt x="3517397" y="0"/>
                  </a:lnTo>
                  <a:cubicBezTo>
                    <a:pt x="3531950" y="0"/>
                    <a:pt x="3543748" y="11798"/>
                    <a:pt x="3543748" y="26351"/>
                  </a:cubicBezTo>
                  <a:lnTo>
                    <a:pt x="3543748" y="1952343"/>
                  </a:lnTo>
                  <a:cubicBezTo>
                    <a:pt x="3543748" y="1959332"/>
                    <a:pt x="3540971" y="1966035"/>
                    <a:pt x="3536030" y="1970976"/>
                  </a:cubicBezTo>
                  <a:cubicBezTo>
                    <a:pt x="3531088" y="1975918"/>
                    <a:pt x="3524385" y="1978695"/>
                    <a:pt x="3517397" y="1978695"/>
                  </a:cubicBezTo>
                  <a:lnTo>
                    <a:pt x="26351" y="1978695"/>
                  </a:lnTo>
                  <a:cubicBezTo>
                    <a:pt x="11798" y="1978695"/>
                    <a:pt x="0" y="1966897"/>
                    <a:pt x="0" y="1952343"/>
                  </a:cubicBezTo>
                  <a:lnTo>
                    <a:pt x="0" y="26351"/>
                  </a:lnTo>
                  <a:cubicBezTo>
                    <a:pt x="0" y="11798"/>
                    <a:pt x="11798" y="0"/>
                    <a:pt x="26351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543748" cy="20167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2183168" y="2269820"/>
            <a:ext cx="6960832" cy="6071635"/>
            <a:chOff x="0" y="0"/>
            <a:chExt cx="827734" cy="72199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27734" cy="721997"/>
            </a:xfrm>
            <a:custGeom>
              <a:avLst/>
              <a:gdLst/>
              <a:ahLst/>
              <a:cxnLst/>
              <a:rect l="l" t="t" r="r" b="b"/>
              <a:pathLst>
                <a:path w="827734" h="721997">
                  <a:moveTo>
                    <a:pt x="0" y="0"/>
                  </a:moveTo>
                  <a:lnTo>
                    <a:pt x="827734" y="0"/>
                  </a:lnTo>
                  <a:lnTo>
                    <a:pt x="827734" y="721997"/>
                  </a:lnTo>
                  <a:lnTo>
                    <a:pt x="0" y="721997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27734" cy="760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978219" y="1761938"/>
            <a:ext cx="7235248" cy="7235248"/>
            <a:chOff x="0" y="0"/>
            <a:chExt cx="812800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0"/>
                  </a:moveTo>
                  <a:lnTo>
                    <a:pt x="0" y="0"/>
                  </a:lnTo>
                  <a:lnTo>
                    <a:pt x="0" y="624840"/>
                  </a:lnTo>
                  <a:lnTo>
                    <a:pt x="157480" y="624840"/>
                  </a:lnTo>
                  <a:lnTo>
                    <a:pt x="157480" y="812800"/>
                  </a:lnTo>
                  <a:lnTo>
                    <a:pt x="463550" y="624840"/>
                  </a:lnTo>
                  <a:lnTo>
                    <a:pt x="812800" y="624840"/>
                  </a:lnTo>
                  <a:lnTo>
                    <a:pt x="812800" y="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128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 rot="-6294146">
            <a:off x="1469389" y="6766613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4"/>
                </a:lnTo>
                <a:lnTo>
                  <a:pt x="0" y="140803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Freeform 31"/>
          <p:cNvSpPr/>
          <p:nvPr/>
        </p:nvSpPr>
        <p:spPr>
          <a:xfrm rot="-1483876">
            <a:off x="3639475" y="8179166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5" y="0"/>
                </a:lnTo>
                <a:lnTo>
                  <a:pt x="837565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-6459985">
            <a:off x="13274697" y="1927761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 rot="1302675">
            <a:off x="2231695" y="931736"/>
            <a:ext cx="1206246" cy="1189750"/>
          </a:xfrm>
          <a:custGeom>
            <a:avLst/>
            <a:gdLst/>
            <a:ahLst/>
            <a:cxnLst/>
            <a:rect l="l" t="t" r="r" b="b"/>
            <a:pathLst>
              <a:path w="1206246" h="1189750">
                <a:moveTo>
                  <a:pt x="0" y="0"/>
                </a:moveTo>
                <a:lnTo>
                  <a:pt x="1206246" y="0"/>
                </a:lnTo>
                <a:lnTo>
                  <a:pt x="1206246" y="1189750"/>
                </a:lnTo>
                <a:lnTo>
                  <a:pt x="0" y="118975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 rot="772170">
            <a:off x="7928116" y="1143526"/>
            <a:ext cx="939959" cy="939959"/>
          </a:xfrm>
          <a:custGeom>
            <a:avLst/>
            <a:gdLst/>
            <a:ahLst/>
            <a:cxnLst/>
            <a:rect l="l" t="t" r="r" b="b"/>
            <a:pathLst>
              <a:path w="939959" h="939959">
                <a:moveTo>
                  <a:pt x="0" y="0"/>
                </a:moveTo>
                <a:lnTo>
                  <a:pt x="939959" y="0"/>
                </a:lnTo>
                <a:lnTo>
                  <a:pt x="939959" y="939959"/>
                </a:lnTo>
                <a:lnTo>
                  <a:pt x="0" y="9399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Freeform 35"/>
          <p:cNvSpPr/>
          <p:nvPr/>
        </p:nvSpPr>
        <p:spPr>
          <a:xfrm>
            <a:off x="3505079" y="1822808"/>
            <a:ext cx="4806017" cy="7319786"/>
          </a:xfrm>
          <a:custGeom>
            <a:avLst/>
            <a:gdLst/>
            <a:ahLst/>
            <a:cxnLst/>
            <a:rect l="l" t="t" r="r" b="b"/>
            <a:pathLst>
              <a:path w="4806017" h="7319786">
                <a:moveTo>
                  <a:pt x="0" y="0"/>
                </a:moveTo>
                <a:lnTo>
                  <a:pt x="4806017" y="0"/>
                </a:lnTo>
                <a:lnTo>
                  <a:pt x="4806017" y="7319786"/>
                </a:lnTo>
                <a:lnTo>
                  <a:pt x="0" y="7319786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-2188" t="-21834" r="-2188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6" name="Freeform 36"/>
          <p:cNvSpPr/>
          <p:nvPr/>
        </p:nvSpPr>
        <p:spPr>
          <a:xfrm rot="1227272">
            <a:off x="11708697" y="7146012"/>
            <a:ext cx="2396930" cy="1462274"/>
          </a:xfrm>
          <a:custGeom>
            <a:avLst/>
            <a:gdLst/>
            <a:ahLst/>
            <a:cxnLst/>
            <a:rect l="l" t="t" r="r" b="b"/>
            <a:pathLst>
              <a:path w="2396930" h="1462274">
                <a:moveTo>
                  <a:pt x="0" y="0"/>
                </a:moveTo>
                <a:lnTo>
                  <a:pt x="2396929" y="0"/>
                </a:lnTo>
                <a:lnTo>
                  <a:pt x="2396929" y="1462275"/>
                </a:lnTo>
                <a:lnTo>
                  <a:pt x="0" y="146227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-25565" r="-9375" b="-15757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7" name="Freeform 37"/>
          <p:cNvSpPr/>
          <p:nvPr/>
        </p:nvSpPr>
        <p:spPr>
          <a:xfrm>
            <a:off x="14676094" y="877810"/>
            <a:ext cx="2226636" cy="2849178"/>
          </a:xfrm>
          <a:custGeom>
            <a:avLst/>
            <a:gdLst/>
            <a:ahLst/>
            <a:cxnLst/>
            <a:rect l="l" t="t" r="r" b="b"/>
            <a:pathLst>
              <a:path w="2226636" h="2849178">
                <a:moveTo>
                  <a:pt x="0" y="0"/>
                </a:moveTo>
                <a:lnTo>
                  <a:pt x="2226636" y="0"/>
                </a:lnTo>
                <a:lnTo>
                  <a:pt x="2226636" y="2849177"/>
                </a:lnTo>
                <a:lnTo>
                  <a:pt x="0" y="2849177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t="-96" b="-96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8" name="Freeform 38"/>
          <p:cNvSpPr/>
          <p:nvPr/>
        </p:nvSpPr>
        <p:spPr>
          <a:xfrm rot="1152238">
            <a:off x="9550496" y="3234889"/>
            <a:ext cx="3452269" cy="3055638"/>
          </a:xfrm>
          <a:custGeom>
            <a:avLst/>
            <a:gdLst/>
            <a:ahLst/>
            <a:cxnLst/>
            <a:rect l="l" t="t" r="r" b="b"/>
            <a:pathLst>
              <a:path w="3452269" h="3055638">
                <a:moveTo>
                  <a:pt x="0" y="0"/>
                </a:moveTo>
                <a:lnTo>
                  <a:pt x="3452268" y="0"/>
                </a:lnTo>
                <a:lnTo>
                  <a:pt x="3452268" y="3055638"/>
                </a:lnTo>
                <a:lnTo>
                  <a:pt x="0" y="3055638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 l="-787" r="-787" b="-47760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9" name="Freeform 39"/>
          <p:cNvSpPr/>
          <p:nvPr/>
        </p:nvSpPr>
        <p:spPr>
          <a:xfrm rot="1211161">
            <a:off x="13350421" y="3910526"/>
            <a:ext cx="3452459" cy="2605188"/>
          </a:xfrm>
          <a:custGeom>
            <a:avLst/>
            <a:gdLst/>
            <a:ahLst/>
            <a:cxnLst/>
            <a:rect l="l" t="t" r="r" b="b"/>
            <a:pathLst>
              <a:path w="3452459" h="2605188">
                <a:moveTo>
                  <a:pt x="0" y="0"/>
                </a:moveTo>
                <a:lnTo>
                  <a:pt x="3452459" y="0"/>
                </a:lnTo>
                <a:lnTo>
                  <a:pt x="3452459" y="2605188"/>
                </a:lnTo>
                <a:lnTo>
                  <a:pt x="0" y="2605188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 t="-63029" b="-72566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0" name="Freeform 40"/>
          <p:cNvSpPr/>
          <p:nvPr/>
        </p:nvSpPr>
        <p:spPr>
          <a:xfrm rot="1093009">
            <a:off x="9213467" y="6350280"/>
            <a:ext cx="2132630" cy="2792314"/>
          </a:xfrm>
          <a:custGeom>
            <a:avLst/>
            <a:gdLst/>
            <a:ahLst/>
            <a:cxnLst/>
            <a:rect l="l" t="t" r="r" b="b"/>
            <a:pathLst>
              <a:path w="2132630" h="2792314">
                <a:moveTo>
                  <a:pt x="0" y="0"/>
                </a:moveTo>
                <a:lnTo>
                  <a:pt x="2132630" y="0"/>
                </a:lnTo>
                <a:lnTo>
                  <a:pt x="2132630" y="2792314"/>
                </a:lnTo>
                <a:lnTo>
                  <a:pt x="0" y="2792314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1" name="Freeform 41"/>
          <p:cNvSpPr/>
          <p:nvPr/>
        </p:nvSpPr>
        <p:spPr>
          <a:xfrm rot="1266545">
            <a:off x="14359426" y="6250718"/>
            <a:ext cx="2209783" cy="3149334"/>
          </a:xfrm>
          <a:custGeom>
            <a:avLst/>
            <a:gdLst/>
            <a:ahLst/>
            <a:cxnLst/>
            <a:rect l="l" t="t" r="r" b="b"/>
            <a:pathLst>
              <a:path w="2209783" h="3149334">
                <a:moveTo>
                  <a:pt x="0" y="0"/>
                </a:moveTo>
                <a:lnTo>
                  <a:pt x="2209782" y="0"/>
                </a:lnTo>
                <a:lnTo>
                  <a:pt x="2209782" y="3149334"/>
                </a:lnTo>
                <a:lnTo>
                  <a:pt x="0" y="3149334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2" name="Freeform 42"/>
          <p:cNvSpPr/>
          <p:nvPr/>
        </p:nvSpPr>
        <p:spPr>
          <a:xfrm rot="1304361">
            <a:off x="12415488" y="5554327"/>
            <a:ext cx="2209273" cy="1590688"/>
          </a:xfrm>
          <a:custGeom>
            <a:avLst/>
            <a:gdLst/>
            <a:ahLst/>
            <a:cxnLst/>
            <a:rect l="l" t="t" r="r" b="b"/>
            <a:pathLst>
              <a:path w="2209273" h="1590688">
                <a:moveTo>
                  <a:pt x="0" y="0"/>
                </a:moveTo>
                <a:lnTo>
                  <a:pt x="2209273" y="0"/>
                </a:lnTo>
                <a:lnTo>
                  <a:pt x="2209273" y="1590688"/>
                </a:lnTo>
                <a:lnTo>
                  <a:pt x="0" y="1590688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 t="-62920" b="-83991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43" name="TextBox 43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  <p:sp>
        <p:nvSpPr>
          <p:cNvPr id="44" name="TextBox 44"/>
          <p:cNvSpPr txBox="1"/>
          <p:nvPr/>
        </p:nvSpPr>
        <p:spPr>
          <a:xfrm>
            <a:off x="8198359" y="1141172"/>
            <a:ext cx="6805539" cy="1748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43"/>
              </a:lnSpc>
            </a:pPr>
            <a:r>
              <a:rPr lang="en-US" sz="5031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Meine Mama ist ein Superheld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9" name="Freeform 19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0" name="Group 20"/>
          <p:cNvGrpSpPr/>
          <p:nvPr/>
        </p:nvGrpSpPr>
        <p:grpSpPr>
          <a:xfrm>
            <a:off x="2183168" y="2269820"/>
            <a:ext cx="6960832" cy="6071635"/>
            <a:chOff x="0" y="0"/>
            <a:chExt cx="827734" cy="72199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27734" cy="721997"/>
            </a:xfrm>
            <a:custGeom>
              <a:avLst/>
              <a:gdLst/>
              <a:ahLst/>
              <a:cxnLst/>
              <a:rect l="l" t="t" r="r" b="b"/>
              <a:pathLst>
                <a:path w="827734" h="721997">
                  <a:moveTo>
                    <a:pt x="0" y="0"/>
                  </a:moveTo>
                  <a:lnTo>
                    <a:pt x="827734" y="0"/>
                  </a:lnTo>
                  <a:lnTo>
                    <a:pt x="827734" y="721997"/>
                  </a:lnTo>
                  <a:lnTo>
                    <a:pt x="0" y="721997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827734" cy="760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978219" y="1761938"/>
            <a:ext cx="7235248" cy="7235248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0"/>
                  </a:moveTo>
                  <a:lnTo>
                    <a:pt x="0" y="0"/>
                  </a:lnTo>
                  <a:lnTo>
                    <a:pt x="0" y="624840"/>
                  </a:lnTo>
                  <a:lnTo>
                    <a:pt x="157480" y="624840"/>
                  </a:lnTo>
                  <a:lnTo>
                    <a:pt x="157480" y="812800"/>
                  </a:lnTo>
                  <a:lnTo>
                    <a:pt x="463550" y="624840"/>
                  </a:lnTo>
                  <a:lnTo>
                    <a:pt x="812800" y="624840"/>
                  </a:lnTo>
                  <a:lnTo>
                    <a:pt x="812800" y="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128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6" name="Freeform 26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6294146">
            <a:off x="9677917" y="7683457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5"/>
                </a:lnTo>
                <a:lnTo>
                  <a:pt x="0" y="140803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-1483876">
            <a:off x="3639475" y="8179166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5" y="0"/>
                </a:lnTo>
                <a:lnTo>
                  <a:pt x="837565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 rot="-6459985">
            <a:off x="16361518" y="6459758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 rot="1302675">
            <a:off x="2443948" y="780921"/>
            <a:ext cx="1206246" cy="1189750"/>
          </a:xfrm>
          <a:custGeom>
            <a:avLst/>
            <a:gdLst/>
            <a:ahLst/>
            <a:cxnLst/>
            <a:rect l="l" t="t" r="r" b="b"/>
            <a:pathLst>
              <a:path w="1206246" h="1189750">
                <a:moveTo>
                  <a:pt x="0" y="0"/>
                </a:moveTo>
                <a:lnTo>
                  <a:pt x="1206246" y="0"/>
                </a:lnTo>
                <a:lnTo>
                  <a:pt x="1206246" y="1189750"/>
                </a:lnTo>
                <a:lnTo>
                  <a:pt x="0" y="118975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Freeform 31"/>
          <p:cNvSpPr/>
          <p:nvPr/>
        </p:nvSpPr>
        <p:spPr>
          <a:xfrm rot="772170">
            <a:off x="13095735" y="7559389"/>
            <a:ext cx="939959" cy="939959"/>
          </a:xfrm>
          <a:custGeom>
            <a:avLst/>
            <a:gdLst/>
            <a:ahLst/>
            <a:cxnLst/>
            <a:rect l="l" t="t" r="r" b="b"/>
            <a:pathLst>
              <a:path w="939959" h="939959">
                <a:moveTo>
                  <a:pt x="0" y="0"/>
                </a:moveTo>
                <a:lnTo>
                  <a:pt x="939959" y="0"/>
                </a:lnTo>
                <a:lnTo>
                  <a:pt x="939959" y="939959"/>
                </a:lnTo>
                <a:lnTo>
                  <a:pt x="0" y="9399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>
            <a:off x="2562425" y="2001248"/>
            <a:ext cx="6581575" cy="7235099"/>
          </a:xfrm>
          <a:custGeom>
            <a:avLst/>
            <a:gdLst/>
            <a:ahLst/>
            <a:cxnLst/>
            <a:rect l="l" t="t" r="r" b="b"/>
            <a:pathLst>
              <a:path w="6581575" h="7235099">
                <a:moveTo>
                  <a:pt x="0" y="0"/>
                </a:moveTo>
                <a:lnTo>
                  <a:pt x="6581575" y="0"/>
                </a:lnTo>
                <a:lnTo>
                  <a:pt x="6581575" y="7235099"/>
                </a:lnTo>
                <a:lnTo>
                  <a:pt x="0" y="7235099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-14451" t="-26729" b="-12088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>
            <a:off x="9241688" y="682377"/>
            <a:ext cx="6634143" cy="2584230"/>
          </a:xfrm>
          <a:custGeom>
            <a:avLst/>
            <a:gdLst/>
            <a:ahLst/>
            <a:cxnLst/>
            <a:rect l="l" t="t" r="r" b="b"/>
            <a:pathLst>
              <a:path w="6634143" h="2584230">
                <a:moveTo>
                  <a:pt x="0" y="0"/>
                </a:moveTo>
                <a:lnTo>
                  <a:pt x="6634142" y="0"/>
                </a:lnTo>
                <a:lnTo>
                  <a:pt x="6634142" y="2584230"/>
                </a:lnTo>
                <a:lnTo>
                  <a:pt x="0" y="2584230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TextBox 34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  <p:sp>
        <p:nvSpPr>
          <p:cNvPr id="35" name="TextBox 35"/>
          <p:cNvSpPr txBox="1"/>
          <p:nvPr/>
        </p:nvSpPr>
        <p:spPr>
          <a:xfrm>
            <a:off x="9235564" y="3485682"/>
            <a:ext cx="6805539" cy="34250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43"/>
              </a:lnSpc>
            </a:pPr>
            <a:r>
              <a:rPr lang="en-US" sz="6531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Vorlesetag mit mehrsprachigen Angeboten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978219" y="803062"/>
            <a:ext cx="15188589" cy="8366297"/>
            <a:chOff x="0" y="0"/>
            <a:chExt cx="3592220" cy="197869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592219" cy="1978695"/>
            </a:xfrm>
            <a:custGeom>
              <a:avLst/>
              <a:gdLst/>
              <a:ahLst/>
              <a:cxnLst/>
              <a:rect l="l" t="t" r="r" b="b"/>
              <a:pathLst>
                <a:path w="3592219" h="1978695">
                  <a:moveTo>
                    <a:pt x="25996" y="0"/>
                  </a:moveTo>
                  <a:lnTo>
                    <a:pt x="3566224" y="0"/>
                  </a:lnTo>
                  <a:cubicBezTo>
                    <a:pt x="3580581" y="0"/>
                    <a:pt x="3592219" y="11639"/>
                    <a:pt x="3592219" y="25996"/>
                  </a:cubicBezTo>
                  <a:lnTo>
                    <a:pt x="3592219" y="1952699"/>
                  </a:lnTo>
                  <a:cubicBezTo>
                    <a:pt x="3592219" y="1959593"/>
                    <a:pt x="3589481" y="1966205"/>
                    <a:pt x="3584606" y="1971081"/>
                  </a:cubicBezTo>
                  <a:cubicBezTo>
                    <a:pt x="3579730" y="1975956"/>
                    <a:pt x="3573118" y="1978695"/>
                    <a:pt x="3566224" y="1978695"/>
                  </a:cubicBezTo>
                  <a:lnTo>
                    <a:pt x="25996" y="1978695"/>
                  </a:lnTo>
                  <a:cubicBezTo>
                    <a:pt x="11639" y="1978695"/>
                    <a:pt x="0" y="1967056"/>
                    <a:pt x="0" y="1952699"/>
                  </a:cubicBezTo>
                  <a:lnTo>
                    <a:pt x="0" y="25996"/>
                  </a:lnTo>
                  <a:cubicBezTo>
                    <a:pt x="0" y="11639"/>
                    <a:pt x="11639" y="0"/>
                    <a:pt x="2599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592220" cy="20167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23" name="Group 23"/>
          <p:cNvGrpSpPr/>
          <p:nvPr/>
        </p:nvGrpSpPr>
        <p:grpSpPr>
          <a:xfrm>
            <a:off x="2183168" y="2269820"/>
            <a:ext cx="6960832" cy="6071635"/>
            <a:chOff x="0" y="0"/>
            <a:chExt cx="827734" cy="72199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27734" cy="721997"/>
            </a:xfrm>
            <a:custGeom>
              <a:avLst/>
              <a:gdLst/>
              <a:ahLst/>
              <a:cxnLst/>
              <a:rect l="l" t="t" r="r" b="b"/>
              <a:pathLst>
                <a:path w="827734" h="721997">
                  <a:moveTo>
                    <a:pt x="0" y="0"/>
                  </a:moveTo>
                  <a:lnTo>
                    <a:pt x="827734" y="0"/>
                  </a:lnTo>
                  <a:lnTo>
                    <a:pt x="827734" y="721997"/>
                  </a:lnTo>
                  <a:lnTo>
                    <a:pt x="0" y="721997"/>
                  </a:lnTo>
                  <a:close/>
                </a:path>
              </a:pathLst>
            </a:custGeom>
            <a:solidFill>
              <a:srgbClr val="3C2E3D">
                <a:alpha val="24706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827734" cy="76009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978219" y="1761938"/>
            <a:ext cx="7235248" cy="7235248"/>
            <a:chOff x="0" y="0"/>
            <a:chExt cx="812800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0"/>
                  </a:moveTo>
                  <a:lnTo>
                    <a:pt x="0" y="0"/>
                  </a:lnTo>
                  <a:lnTo>
                    <a:pt x="0" y="624840"/>
                  </a:lnTo>
                  <a:lnTo>
                    <a:pt x="157480" y="624840"/>
                  </a:lnTo>
                  <a:lnTo>
                    <a:pt x="157480" y="812800"/>
                  </a:lnTo>
                  <a:lnTo>
                    <a:pt x="463550" y="624840"/>
                  </a:lnTo>
                  <a:lnTo>
                    <a:pt x="812800" y="624840"/>
                  </a:lnTo>
                  <a:lnTo>
                    <a:pt x="812800" y="0"/>
                  </a:lnTo>
                  <a:close/>
                </a:path>
              </a:pathLst>
            </a:custGeom>
            <a:solidFill>
              <a:srgbClr val="BEEDE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812800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 rot="-6294146">
            <a:off x="1469389" y="6766613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7" y="0"/>
                </a:lnTo>
                <a:lnTo>
                  <a:pt x="1427557" y="1408034"/>
                </a:lnTo>
                <a:lnTo>
                  <a:pt x="0" y="1408034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Freeform 31"/>
          <p:cNvSpPr/>
          <p:nvPr/>
        </p:nvSpPr>
        <p:spPr>
          <a:xfrm rot="-1483876">
            <a:off x="3639475" y="8179166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5" y="0"/>
                </a:lnTo>
                <a:lnTo>
                  <a:pt x="837565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2" name="Freeform 32"/>
          <p:cNvSpPr/>
          <p:nvPr/>
        </p:nvSpPr>
        <p:spPr>
          <a:xfrm rot="-6459985">
            <a:off x="16155937" y="4191066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3" name="Freeform 33"/>
          <p:cNvSpPr/>
          <p:nvPr/>
        </p:nvSpPr>
        <p:spPr>
          <a:xfrm rot="1302675">
            <a:off x="2231695" y="931736"/>
            <a:ext cx="1206246" cy="1189750"/>
          </a:xfrm>
          <a:custGeom>
            <a:avLst/>
            <a:gdLst/>
            <a:ahLst/>
            <a:cxnLst/>
            <a:rect l="l" t="t" r="r" b="b"/>
            <a:pathLst>
              <a:path w="1206246" h="1189750">
                <a:moveTo>
                  <a:pt x="0" y="0"/>
                </a:moveTo>
                <a:lnTo>
                  <a:pt x="1206246" y="0"/>
                </a:lnTo>
                <a:lnTo>
                  <a:pt x="1206246" y="1189750"/>
                </a:lnTo>
                <a:lnTo>
                  <a:pt x="0" y="118975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4" name="Freeform 34"/>
          <p:cNvSpPr/>
          <p:nvPr/>
        </p:nvSpPr>
        <p:spPr>
          <a:xfrm rot="772170">
            <a:off x="9577546" y="1056632"/>
            <a:ext cx="939959" cy="939959"/>
          </a:xfrm>
          <a:custGeom>
            <a:avLst/>
            <a:gdLst/>
            <a:ahLst/>
            <a:cxnLst/>
            <a:rect l="l" t="t" r="r" b="b"/>
            <a:pathLst>
              <a:path w="939959" h="939959">
                <a:moveTo>
                  <a:pt x="0" y="0"/>
                </a:moveTo>
                <a:lnTo>
                  <a:pt x="939960" y="0"/>
                </a:lnTo>
                <a:lnTo>
                  <a:pt x="939960" y="939959"/>
                </a:lnTo>
                <a:lnTo>
                  <a:pt x="0" y="9399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5" name="Freeform 35"/>
          <p:cNvSpPr/>
          <p:nvPr/>
        </p:nvSpPr>
        <p:spPr>
          <a:xfrm>
            <a:off x="3039403" y="1761938"/>
            <a:ext cx="5384836" cy="7105000"/>
          </a:xfrm>
          <a:custGeom>
            <a:avLst/>
            <a:gdLst/>
            <a:ahLst/>
            <a:cxnLst/>
            <a:rect l="l" t="t" r="r" b="b"/>
            <a:pathLst>
              <a:path w="5384836" h="7105000">
                <a:moveTo>
                  <a:pt x="0" y="0"/>
                </a:moveTo>
                <a:lnTo>
                  <a:pt x="5384836" y="0"/>
                </a:lnTo>
                <a:lnTo>
                  <a:pt x="5384836" y="7105000"/>
                </a:lnTo>
                <a:lnTo>
                  <a:pt x="0" y="7105000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t="-6391" b="-8224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6" name="Freeform 36"/>
          <p:cNvSpPr/>
          <p:nvPr/>
        </p:nvSpPr>
        <p:spPr>
          <a:xfrm>
            <a:off x="9277243" y="5112739"/>
            <a:ext cx="3174791" cy="4029855"/>
          </a:xfrm>
          <a:custGeom>
            <a:avLst/>
            <a:gdLst/>
            <a:ahLst/>
            <a:cxnLst/>
            <a:rect l="l" t="t" r="r" b="b"/>
            <a:pathLst>
              <a:path w="3174791" h="4029855">
                <a:moveTo>
                  <a:pt x="0" y="0"/>
                </a:moveTo>
                <a:lnTo>
                  <a:pt x="3174791" y="0"/>
                </a:lnTo>
                <a:lnTo>
                  <a:pt x="3174791" y="4029855"/>
                </a:lnTo>
                <a:lnTo>
                  <a:pt x="0" y="402985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t="-2521" b="-2521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7" name="Freeform 37"/>
          <p:cNvSpPr/>
          <p:nvPr/>
        </p:nvSpPr>
        <p:spPr>
          <a:xfrm>
            <a:off x="13190138" y="5112739"/>
            <a:ext cx="3042465" cy="4056620"/>
          </a:xfrm>
          <a:custGeom>
            <a:avLst/>
            <a:gdLst/>
            <a:ahLst/>
            <a:cxnLst/>
            <a:rect l="l" t="t" r="r" b="b"/>
            <a:pathLst>
              <a:path w="3042465" h="4056620">
                <a:moveTo>
                  <a:pt x="0" y="0"/>
                </a:moveTo>
                <a:lnTo>
                  <a:pt x="3042464" y="0"/>
                </a:lnTo>
                <a:lnTo>
                  <a:pt x="3042464" y="4056620"/>
                </a:lnTo>
                <a:lnTo>
                  <a:pt x="0" y="4056620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8" name="TextBox 38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  <p:sp>
        <p:nvSpPr>
          <p:cNvPr id="39" name="TextBox 39"/>
          <p:cNvSpPr txBox="1"/>
          <p:nvPr/>
        </p:nvSpPr>
        <p:spPr>
          <a:xfrm>
            <a:off x="9213467" y="1253224"/>
            <a:ext cx="7953341" cy="46458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92"/>
              </a:lnSpc>
            </a:pPr>
            <a:r>
              <a:rPr lang="en-US" sz="4422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Elternarbeit:</a:t>
            </a:r>
          </a:p>
          <a:p>
            <a:pPr algn="ctr">
              <a:lnSpc>
                <a:spcPts val="6192"/>
              </a:lnSpc>
            </a:pPr>
            <a:r>
              <a:rPr lang="en-US" sz="4422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 Elternabende und Kooperation mit dem Kommunalen Integrationszentrum Bonn</a:t>
            </a:r>
          </a:p>
          <a:p>
            <a:pPr algn="ctr">
              <a:lnSpc>
                <a:spcPts val="6192"/>
              </a:lnSpc>
            </a:pPr>
            <a:endParaRPr lang="en-US" sz="4422">
              <a:solidFill>
                <a:srgbClr val="8DC63F"/>
              </a:solidFill>
              <a:latin typeface="More Sugar"/>
              <a:ea typeface="More Sugar"/>
              <a:cs typeface="More Sugar"/>
              <a:sym typeface="More Sugar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9" name="Freeform 19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0" name="Freeform 20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1" name="Freeform 21"/>
          <p:cNvSpPr/>
          <p:nvPr/>
        </p:nvSpPr>
        <p:spPr>
          <a:xfrm rot="-1483876">
            <a:off x="3639475" y="8179166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5" y="0"/>
                </a:lnTo>
                <a:lnTo>
                  <a:pt x="837565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2" name="Freeform 22"/>
          <p:cNvSpPr/>
          <p:nvPr/>
        </p:nvSpPr>
        <p:spPr>
          <a:xfrm rot="-6459985">
            <a:off x="12359453" y="8372844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 rot="1302675">
            <a:off x="3241794" y="780921"/>
            <a:ext cx="1206246" cy="1189750"/>
          </a:xfrm>
          <a:custGeom>
            <a:avLst/>
            <a:gdLst/>
            <a:ahLst/>
            <a:cxnLst/>
            <a:rect l="l" t="t" r="r" b="b"/>
            <a:pathLst>
              <a:path w="1206246" h="1189750">
                <a:moveTo>
                  <a:pt x="0" y="0"/>
                </a:moveTo>
                <a:lnTo>
                  <a:pt x="1206246" y="0"/>
                </a:lnTo>
                <a:lnTo>
                  <a:pt x="1206246" y="1189750"/>
                </a:lnTo>
                <a:lnTo>
                  <a:pt x="0" y="118975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>
            <a:off x="1978219" y="1761938"/>
            <a:ext cx="5294194" cy="7058925"/>
          </a:xfrm>
          <a:custGeom>
            <a:avLst/>
            <a:gdLst/>
            <a:ahLst/>
            <a:cxnLst/>
            <a:rect l="l" t="t" r="r" b="b"/>
            <a:pathLst>
              <a:path w="5294194" h="7058925">
                <a:moveTo>
                  <a:pt x="0" y="0"/>
                </a:moveTo>
                <a:lnTo>
                  <a:pt x="5294194" y="0"/>
                </a:lnTo>
                <a:lnTo>
                  <a:pt x="5294194" y="7058925"/>
                </a:lnTo>
                <a:lnTo>
                  <a:pt x="0" y="7058925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 rot="772170">
            <a:off x="6226453" y="8489300"/>
            <a:ext cx="939959" cy="939959"/>
          </a:xfrm>
          <a:custGeom>
            <a:avLst/>
            <a:gdLst/>
            <a:ahLst/>
            <a:cxnLst/>
            <a:rect l="l" t="t" r="r" b="b"/>
            <a:pathLst>
              <a:path w="939959" h="939959">
                <a:moveTo>
                  <a:pt x="0" y="0"/>
                </a:moveTo>
                <a:lnTo>
                  <a:pt x="939960" y="0"/>
                </a:lnTo>
                <a:lnTo>
                  <a:pt x="939960" y="939959"/>
                </a:lnTo>
                <a:lnTo>
                  <a:pt x="0" y="9399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>
            <a:off x="7586738" y="1835411"/>
            <a:ext cx="3369366" cy="3416537"/>
          </a:xfrm>
          <a:custGeom>
            <a:avLst/>
            <a:gdLst/>
            <a:ahLst/>
            <a:cxnLst/>
            <a:rect l="l" t="t" r="r" b="b"/>
            <a:pathLst>
              <a:path w="3369366" h="3416537">
                <a:moveTo>
                  <a:pt x="0" y="0"/>
                </a:moveTo>
                <a:lnTo>
                  <a:pt x="3369366" y="0"/>
                </a:lnTo>
                <a:lnTo>
                  <a:pt x="3369366" y="3416538"/>
                </a:lnTo>
                <a:lnTo>
                  <a:pt x="0" y="3416538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6294146">
            <a:off x="6846558" y="4085289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6" y="0"/>
                </a:lnTo>
                <a:lnTo>
                  <a:pt x="1427556" y="1408035"/>
                </a:lnTo>
                <a:lnTo>
                  <a:pt x="0" y="140803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991659">
            <a:off x="11310482" y="1972786"/>
            <a:ext cx="4119687" cy="3089765"/>
          </a:xfrm>
          <a:custGeom>
            <a:avLst/>
            <a:gdLst/>
            <a:ahLst/>
            <a:cxnLst/>
            <a:rect l="l" t="t" r="r" b="b"/>
            <a:pathLst>
              <a:path w="4119687" h="3089765">
                <a:moveTo>
                  <a:pt x="0" y="0"/>
                </a:moveTo>
                <a:lnTo>
                  <a:pt x="4119686" y="0"/>
                </a:lnTo>
                <a:lnTo>
                  <a:pt x="4119686" y="3089765"/>
                </a:lnTo>
                <a:lnTo>
                  <a:pt x="0" y="3089765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>
            <a:off x="7535103" y="5559752"/>
            <a:ext cx="4474895" cy="3356171"/>
          </a:xfrm>
          <a:custGeom>
            <a:avLst/>
            <a:gdLst/>
            <a:ahLst/>
            <a:cxnLst/>
            <a:rect l="l" t="t" r="r" b="b"/>
            <a:pathLst>
              <a:path w="4474895" h="3356171">
                <a:moveTo>
                  <a:pt x="0" y="0"/>
                </a:moveTo>
                <a:lnTo>
                  <a:pt x="4474895" y="0"/>
                </a:lnTo>
                <a:lnTo>
                  <a:pt x="4474895" y="3356171"/>
                </a:lnTo>
                <a:lnTo>
                  <a:pt x="0" y="3356171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>
            <a:off x="13267417" y="5660132"/>
            <a:ext cx="2517129" cy="3356171"/>
          </a:xfrm>
          <a:custGeom>
            <a:avLst/>
            <a:gdLst/>
            <a:ahLst/>
            <a:cxnLst/>
            <a:rect l="l" t="t" r="r" b="b"/>
            <a:pathLst>
              <a:path w="2517129" h="3356171">
                <a:moveTo>
                  <a:pt x="0" y="0"/>
                </a:moveTo>
                <a:lnTo>
                  <a:pt x="2517129" y="0"/>
                </a:lnTo>
                <a:lnTo>
                  <a:pt x="2517129" y="3356172"/>
                </a:lnTo>
                <a:lnTo>
                  <a:pt x="0" y="3356172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TextBox 31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  <p:sp>
        <p:nvSpPr>
          <p:cNvPr id="32" name="TextBox 32"/>
          <p:cNvSpPr txBox="1"/>
          <p:nvPr/>
        </p:nvSpPr>
        <p:spPr>
          <a:xfrm>
            <a:off x="4625316" y="717184"/>
            <a:ext cx="11250514" cy="2509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52"/>
              </a:lnSpc>
            </a:pPr>
            <a:r>
              <a:rPr lang="en-US" sz="4466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 </a:t>
            </a:r>
            <a:r>
              <a:rPr lang="en-US" sz="4466">
                <a:solidFill>
                  <a:srgbClr val="F95C47"/>
                </a:solidFill>
                <a:latin typeface="More Sugar"/>
                <a:ea typeface="More Sugar"/>
                <a:cs typeface="More Sugar"/>
                <a:sym typeface="More Sugar"/>
              </a:rPr>
              <a:t>Mehrsprachiges  Eltern- Kind-Vorlesecafé</a:t>
            </a:r>
          </a:p>
          <a:p>
            <a:pPr algn="ctr">
              <a:lnSpc>
                <a:spcPts val="2752"/>
              </a:lnSpc>
            </a:pPr>
            <a:endParaRPr lang="en-US" sz="4466">
              <a:solidFill>
                <a:srgbClr val="F95C47"/>
              </a:solidFill>
              <a:latin typeface="More Sugar"/>
              <a:ea typeface="More Sugar"/>
              <a:cs typeface="More Sugar"/>
              <a:sym typeface="More Sugar"/>
            </a:endParaRPr>
          </a:p>
          <a:p>
            <a:pPr algn="ctr">
              <a:lnSpc>
                <a:spcPts val="2752"/>
              </a:lnSpc>
            </a:pPr>
            <a:endParaRPr lang="en-US" sz="4466">
              <a:solidFill>
                <a:srgbClr val="F95C47"/>
              </a:solidFill>
              <a:latin typeface="More Sugar"/>
              <a:ea typeface="More Sugar"/>
              <a:cs typeface="More Sugar"/>
              <a:sym typeface="More Sugar"/>
            </a:endParaRPr>
          </a:p>
          <a:p>
            <a:pPr algn="ctr">
              <a:lnSpc>
                <a:spcPts val="2752"/>
              </a:lnSpc>
            </a:pPr>
            <a:endParaRPr lang="en-US" sz="4466">
              <a:solidFill>
                <a:srgbClr val="F95C47"/>
              </a:solidFill>
              <a:latin typeface="More Sugar"/>
              <a:ea typeface="More Sugar"/>
              <a:cs typeface="More Sugar"/>
              <a:sym typeface="More Sugar"/>
            </a:endParaRPr>
          </a:p>
          <a:p>
            <a:pPr algn="ctr">
              <a:lnSpc>
                <a:spcPts val="2752"/>
              </a:lnSpc>
            </a:pPr>
            <a:endParaRPr lang="en-US" sz="4466">
              <a:solidFill>
                <a:srgbClr val="F95C47"/>
              </a:solidFill>
              <a:latin typeface="More Sugar"/>
              <a:ea typeface="More Sugar"/>
              <a:cs typeface="More Sugar"/>
              <a:sym typeface="More Sugar"/>
            </a:endParaRPr>
          </a:p>
          <a:p>
            <a:pPr algn="ctr">
              <a:lnSpc>
                <a:spcPts val="2752"/>
              </a:lnSpc>
            </a:pPr>
            <a:r>
              <a:rPr lang="en-US" sz="1966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´´e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9" name="Freeform 19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0" name="Freeform 20"/>
          <p:cNvSpPr/>
          <p:nvPr/>
        </p:nvSpPr>
        <p:spPr>
          <a:xfrm rot="493762">
            <a:off x="16887006" y="74269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8" y="0"/>
                </a:lnTo>
                <a:lnTo>
                  <a:pt x="744588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1" name="Freeform 21"/>
          <p:cNvSpPr/>
          <p:nvPr/>
        </p:nvSpPr>
        <p:spPr>
          <a:xfrm rot="-1483876">
            <a:off x="9619070" y="6244462"/>
            <a:ext cx="837565" cy="826111"/>
          </a:xfrm>
          <a:custGeom>
            <a:avLst/>
            <a:gdLst/>
            <a:ahLst/>
            <a:cxnLst/>
            <a:rect l="l" t="t" r="r" b="b"/>
            <a:pathLst>
              <a:path w="837565" h="826111">
                <a:moveTo>
                  <a:pt x="0" y="0"/>
                </a:moveTo>
                <a:lnTo>
                  <a:pt x="837564" y="0"/>
                </a:lnTo>
                <a:lnTo>
                  <a:pt x="837564" y="826111"/>
                </a:lnTo>
                <a:lnTo>
                  <a:pt x="0" y="826111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2" name="Freeform 22"/>
          <p:cNvSpPr/>
          <p:nvPr/>
        </p:nvSpPr>
        <p:spPr>
          <a:xfrm rot="-6459985">
            <a:off x="16361518" y="6459758"/>
            <a:ext cx="896038" cy="896038"/>
          </a:xfrm>
          <a:custGeom>
            <a:avLst/>
            <a:gdLst/>
            <a:ahLst/>
            <a:cxnLst/>
            <a:rect l="l" t="t" r="r" b="b"/>
            <a:pathLst>
              <a:path w="896038" h="896038">
                <a:moveTo>
                  <a:pt x="0" y="0"/>
                </a:moveTo>
                <a:lnTo>
                  <a:pt x="896038" y="0"/>
                </a:lnTo>
                <a:lnTo>
                  <a:pt x="896038" y="896038"/>
                </a:lnTo>
                <a:lnTo>
                  <a:pt x="0" y="896038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 rot="1302675">
            <a:off x="2443948" y="780921"/>
            <a:ext cx="1206246" cy="1189750"/>
          </a:xfrm>
          <a:custGeom>
            <a:avLst/>
            <a:gdLst/>
            <a:ahLst/>
            <a:cxnLst/>
            <a:rect l="l" t="t" r="r" b="b"/>
            <a:pathLst>
              <a:path w="1206246" h="1189750">
                <a:moveTo>
                  <a:pt x="0" y="0"/>
                </a:moveTo>
                <a:lnTo>
                  <a:pt x="1206246" y="0"/>
                </a:lnTo>
                <a:lnTo>
                  <a:pt x="1206246" y="1189750"/>
                </a:lnTo>
                <a:lnTo>
                  <a:pt x="0" y="118975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 rot="772170">
            <a:off x="13095735" y="7559389"/>
            <a:ext cx="939959" cy="939959"/>
          </a:xfrm>
          <a:custGeom>
            <a:avLst/>
            <a:gdLst/>
            <a:ahLst/>
            <a:cxnLst/>
            <a:rect l="l" t="t" r="r" b="b"/>
            <a:pathLst>
              <a:path w="939959" h="939959">
                <a:moveTo>
                  <a:pt x="0" y="0"/>
                </a:moveTo>
                <a:lnTo>
                  <a:pt x="939959" y="0"/>
                </a:lnTo>
                <a:lnTo>
                  <a:pt x="939959" y="939959"/>
                </a:lnTo>
                <a:lnTo>
                  <a:pt x="0" y="9399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>
            <a:off x="2266672" y="2623644"/>
            <a:ext cx="6534974" cy="6536959"/>
          </a:xfrm>
          <a:custGeom>
            <a:avLst/>
            <a:gdLst/>
            <a:ahLst/>
            <a:cxnLst/>
            <a:rect l="l" t="t" r="r" b="b"/>
            <a:pathLst>
              <a:path w="6534974" h="6536959">
                <a:moveTo>
                  <a:pt x="0" y="0"/>
                </a:moveTo>
                <a:lnTo>
                  <a:pt x="6534974" y="0"/>
                </a:lnTo>
                <a:lnTo>
                  <a:pt x="6534974" y="6536959"/>
                </a:lnTo>
                <a:lnTo>
                  <a:pt x="0" y="6536959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t="-33292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 rot="-6294146">
            <a:off x="8460171" y="8150888"/>
            <a:ext cx="1427557" cy="1408035"/>
          </a:xfrm>
          <a:custGeom>
            <a:avLst/>
            <a:gdLst/>
            <a:ahLst/>
            <a:cxnLst/>
            <a:rect l="l" t="t" r="r" b="b"/>
            <a:pathLst>
              <a:path w="1427557" h="1408035">
                <a:moveTo>
                  <a:pt x="0" y="0"/>
                </a:moveTo>
                <a:lnTo>
                  <a:pt x="1427556" y="0"/>
                </a:lnTo>
                <a:lnTo>
                  <a:pt x="1427556" y="1408035"/>
                </a:lnTo>
                <a:lnTo>
                  <a:pt x="0" y="140803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>
            <a:off x="10591031" y="2828285"/>
            <a:ext cx="4898711" cy="6430015"/>
          </a:xfrm>
          <a:custGeom>
            <a:avLst/>
            <a:gdLst/>
            <a:ahLst/>
            <a:cxnLst/>
            <a:rect l="l" t="t" r="r" b="b"/>
            <a:pathLst>
              <a:path w="4898711" h="6430015">
                <a:moveTo>
                  <a:pt x="0" y="0"/>
                </a:moveTo>
                <a:lnTo>
                  <a:pt x="4898711" y="0"/>
                </a:lnTo>
                <a:lnTo>
                  <a:pt x="4898711" y="6430015"/>
                </a:lnTo>
                <a:lnTo>
                  <a:pt x="0" y="643001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t="-790" b="-790"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TextBox 28"/>
          <p:cNvSpPr txBox="1"/>
          <p:nvPr/>
        </p:nvSpPr>
        <p:spPr>
          <a:xfrm>
            <a:off x="8424239" y="1435691"/>
            <a:ext cx="11379" cy="1060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6"/>
              </a:lnSpc>
            </a:pPr>
            <a:endParaRPr/>
          </a:p>
        </p:txBody>
      </p:sp>
      <p:sp>
        <p:nvSpPr>
          <p:cNvPr id="29" name="TextBox 29"/>
          <p:cNvSpPr txBox="1"/>
          <p:nvPr/>
        </p:nvSpPr>
        <p:spPr>
          <a:xfrm>
            <a:off x="3505079" y="466659"/>
            <a:ext cx="11690288" cy="2222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30"/>
              </a:lnSpc>
            </a:pPr>
            <a:r>
              <a:rPr lang="en-US" sz="6378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Leseclubangebot: </a:t>
            </a:r>
          </a:p>
          <a:p>
            <a:pPr algn="ctr">
              <a:lnSpc>
                <a:spcPts val="8930"/>
              </a:lnSpc>
            </a:pPr>
            <a:r>
              <a:rPr lang="en-US" sz="6378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Bücher ohne Grenzen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>
            <a:off x="12994859" y="1260473"/>
            <a:ext cx="2458952" cy="1605025"/>
          </a:xfrm>
          <a:custGeom>
            <a:avLst/>
            <a:gdLst/>
            <a:ahLst/>
            <a:cxnLst/>
            <a:rect l="l" t="t" r="r" b="b"/>
            <a:pathLst>
              <a:path w="2458952" h="1605025">
                <a:moveTo>
                  <a:pt x="0" y="0"/>
                </a:moveTo>
                <a:lnTo>
                  <a:pt x="2458952" y="0"/>
                </a:lnTo>
                <a:lnTo>
                  <a:pt x="2458952" y="1605026"/>
                </a:lnTo>
                <a:lnTo>
                  <a:pt x="0" y="160502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 rot="-1724695">
            <a:off x="2602016" y="3189107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5"/>
                </a:lnTo>
                <a:lnTo>
                  <a:pt x="0" y="4388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 rot="-1724695">
            <a:off x="2602016" y="4420756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 rot="-1724695">
            <a:off x="2602016" y="5652406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1724695">
            <a:off x="2602016" y="6884056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5"/>
                </a:lnTo>
                <a:lnTo>
                  <a:pt x="0" y="4388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-1724695">
            <a:off x="2602016" y="8113124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5"/>
                </a:lnTo>
                <a:lnTo>
                  <a:pt x="0" y="4388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>
            <a:off x="14346618" y="4566377"/>
            <a:ext cx="1529212" cy="1540768"/>
          </a:xfrm>
          <a:custGeom>
            <a:avLst/>
            <a:gdLst/>
            <a:ahLst/>
            <a:cxnLst/>
            <a:rect l="l" t="t" r="r" b="b"/>
            <a:pathLst>
              <a:path w="1529212" h="1540768">
                <a:moveTo>
                  <a:pt x="0" y="0"/>
                </a:moveTo>
                <a:lnTo>
                  <a:pt x="1529212" y="0"/>
                </a:lnTo>
                <a:lnTo>
                  <a:pt x="1529212" y="1540767"/>
                </a:lnTo>
                <a:lnTo>
                  <a:pt x="0" y="154076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>
            <a:off x="12854810" y="7082461"/>
            <a:ext cx="4247864" cy="2824830"/>
          </a:xfrm>
          <a:custGeom>
            <a:avLst/>
            <a:gdLst/>
            <a:ahLst/>
            <a:cxnLst/>
            <a:rect l="l" t="t" r="r" b="b"/>
            <a:pathLst>
              <a:path w="4247864" h="2824830">
                <a:moveTo>
                  <a:pt x="0" y="0"/>
                </a:moveTo>
                <a:lnTo>
                  <a:pt x="4247864" y="0"/>
                </a:lnTo>
                <a:lnTo>
                  <a:pt x="4247864" y="2824830"/>
                </a:lnTo>
                <a:lnTo>
                  <a:pt x="0" y="2824830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TextBox 31"/>
          <p:cNvSpPr txBox="1"/>
          <p:nvPr/>
        </p:nvSpPr>
        <p:spPr>
          <a:xfrm>
            <a:off x="3183431" y="1376980"/>
            <a:ext cx="13536458" cy="24148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25"/>
              </a:lnSpc>
            </a:pPr>
            <a:r>
              <a:rPr lang="en-US" sz="5018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Rückblick </a:t>
            </a:r>
          </a:p>
          <a:p>
            <a:pPr algn="l">
              <a:lnSpc>
                <a:spcPts val="5301"/>
              </a:lnSpc>
            </a:pPr>
            <a:r>
              <a:rPr lang="en-US" sz="3786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auf das Projekt✅ Ergebnisse &amp; Erfolg</a:t>
            </a:r>
          </a:p>
          <a:p>
            <a:pPr algn="l">
              <a:lnSpc>
                <a:spcPts val="7025"/>
              </a:lnSpc>
            </a:pPr>
            <a:endParaRPr lang="en-US" sz="3786">
              <a:solidFill>
                <a:srgbClr val="3C2E3D"/>
              </a:solidFill>
              <a:latin typeface="More Sugar"/>
              <a:ea typeface="More Sugar"/>
              <a:cs typeface="More Sugar"/>
              <a:sym typeface="More Sugar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3212006" y="3388567"/>
            <a:ext cx="10623559" cy="3999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Mehrsprachigkeit aktiv im Unterricht eingebunden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212006" y="4615159"/>
            <a:ext cx="10623559" cy="3999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Förderung der Lesekompetenz und interkulturellen Bildung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212006" y="5841751"/>
            <a:ext cx="10748078" cy="3999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Positive Rückmeldungen von Schüler:innen und Eltern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212006" y="7068343"/>
            <a:ext cx="10748078" cy="3999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Bewusstsein für sprachliche Vielfalt und kulturelle Identität gestärkt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212006" y="8064470"/>
            <a:ext cx="8457602" cy="505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Mehr Teilhabe und Chancengleichheit für alle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>
            <a:off x="12994859" y="1260473"/>
            <a:ext cx="2458952" cy="1605025"/>
          </a:xfrm>
          <a:custGeom>
            <a:avLst/>
            <a:gdLst/>
            <a:ahLst/>
            <a:cxnLst/>
            <a:rect l="l" t="t" r="r" b="b"/>
            <a:pathLst>
              <a:path w="2458952" h="1605025">
                <a:moveTo>
                  <a:pt x="0" y="0"/>
                </a:moveTo>
                <a:lnTo>
                  <a:pt x="2458952" y="0"/>
                </a:lnTo>
                <a:lnTo>
                  <a:pt x="2458952" y="1605026"/>
                </a:lnTo>
                <a:lnTo>
                  <a:pt x="0" y="160502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Freeform 24"/>
          <p:cNvSpPr/>
          <p:nvPr/>
        </p:nvSpPr>
        <p:spPr>
          <a:xfrm rot="-1724695">
            <a:off x="2389341" y="3435269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5" name="Freeform 25"/>
          <p:cNvSpPr/>
          <p:nvPr/>
        </p:nvSpPr>
        <p:spPr>
          <a:xfrm rot="-1724695">
            <a:off x="2389341" y="5195675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5"/>
                </a:lnTo>
                <a:lnTo>
                  <a:pt x="0" y="43889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6" name="Freeform 26"/>
          <p:cNvSpPr/>
          <p:nvPr/>
        </p:nvSpPr>
        <p:spPr>
          <a:xfrm rot="-1724695">
            <a:off x="2389341" y="6548667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1724695">
            <a:off x="11479316" y="9016899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-1724695">
            <a:off x="2389341" y="8275428"/>
            <a:ext cx="507127" cy="438896"/>
          </a:xfrm>
          <a:custGeom>
            <a:avLst/>
            <a:gdLst/>
            <a:ahLst/>
            <a:cxnLst/>
            <a:rect l="l" t="t" r="r" b="b"/>
            <a:pathLst>
              <a:path w="507127" h="438896">
                <a:moveTo>
                  <a:pt x="0" y="0"/>
                </a:moveTo>
                <a:lnTo>
                  <a:pt x="507127" y="0"/>
                </a:lnTo>
                <a:lnTo>
                  <a:pt x="507127" y="438896"/>
                </a:lnTo>
                <a:lnTo>
                  <a:pt x="0" y="43889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>
            <a:off x="14346618" y="4566377"/>
            <a:ext cx="1529212" cy="1540768"/>
          </a:xfrm>
          <a:custGeom>
            <a:avLst/>
            <a:gdLst/>
            <a:ahLst/>
            <a:cxnLst/>
            <a:rect l="l" t="t" r="r" b="b"/>
            <a:pathLst>
              <a:path w="1529212" h="1540768">
                <a:moveTo>
                  <a:pt x="0" y="0"/>
                </a:moveTo>
                <a:lnTo>
                  <a:pt x="1529212" y="0"/>
                </a:lnTo>
                <a:lnTo>
                  <a:pt x="1529212" y="1540767"/>
                </a:lnTo>
                <a:lnTo>
                  <a:pt x="0" y="154076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>
            <a:off x="12854810" y="7082461"/>
            <a:ext cx="4247864" cy="2824830"/>
          </a:xfrm>
          <a:custGeom>
            <a:avLst/>
            <a:gdLst/>
            <a:ahLst/>
            <a:cxnLst/>
            <a:rect l="l" t="t" r="r" b="b"/>
            <a:pathLst>
              <a:path w="4247864" h="2824830">
                <a:moveTo>
                  <a:pt x="0" y="0"/>
                </a:moveTo>
                <a:lnTo>
                  <a:pt x="4247864" y="0"/>
                </a:lnTo>
                <a:lnTo>
                  <a:pt x="4247864" y="2824830"/>
                </a:lnTo>
                <a:lnTo>
                  <a:pt x="0" y="2824830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TextBox 31"/>
          <p:cNvSpPr txBox="1"/>
          <p:nvPr/>
        </p:nvSpPr>
        <p:spPr>
          <a:xfrm>
            <a:off x="3183431" y="2073620"/>
            <a:ext cx="10166995" cy="1309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77"/>
              </a:lnSpc>
            </a:pPr>
            <a:r>
              <a:rPr lang="en-US" sz="3769">
                <a:solidFill>
                  <a:srgbClr val="3C2E3D"/>
                </a:solidFill>
                <a:latin typeface="More Sugar"/>
                <a:ea typeface="More Sugar"/>
                <a:cs typeface="More Sugar"/>
                <a:sym typeface="More Sugar"/>
              </a:rPr>
              <a:t>Perspektive für das nächste Jahr</a:t>
            </a:r>
          </a:p>
          <a:p>
            <a:pPr algn="l">
              <a:lnSpc>
                <a:spcPts val="5277"/>
              </a:lnSpc>
            </a:pPr>
            <a:endParaRPr lang="en-US" sz="3769">
              <a:solidFill>
                <a:srgbClr val="3C2E3D"/>
              </a:solidFill>
              <a:latin typeface="More Sugar"/>
              <a:ea typeface="More Sugar"/>
              <a:cs typeface="More Sugar"/>
              <a:sym typeface="More Sugar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3212006" y="3420106"/>
            <a:ext cx="12241805" cy="1136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Erweiterung des Programms: Mehr bilingualer Unterricht / mehrsprachige Materialien: mehrsprachige Begrüßungsecke, Wörter des Monats, Sprachenlandkarte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3212006" y="4973306"/>
            <a:ext cx="10623559" cy="11338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Mehrsprachige Leseförderung: </a:t>
            </a:r>
          </a:p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Vorlesewettbewerb „Viele Stimmen, viele Geschichten“</a:t>
            </a:r>
          </a:p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“Geschichtenreise“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212006" y="6547087"/>
            <a:ext cx="10748078" cy="1500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Digitales / kreatives Lernen:</a:t>
            </a:r>
          </a:p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Apps/digitale Tools für Mehrsprachigkeit nutzen</a:t>
            </a:r>
          </a:p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Kreative Projekte wie mehrsprachige Podcasts oder Theaterstücke</a:t>
            </a:r>
          </a:p>
          <a:p>
            <a:pPr algn="l">
              <a:lnSpc>
                <a:spcPts val="2800"/>
              </a:lnSpc>
            </a:pPr>
            <a:r>
              <a:rPr lang="en-US" sz="28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Digitale Wortschatzkartei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183431" y="8446203"/>
            <a:ext cx="11163187" cy="7692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17"/>
              </a:lnSpc>
              <a:spcBef>
                <a:spcPct val="0"/>
              </a:spcBef>
            </a:pPr>
            <a:r>
              <a:rPr lang="en-US" sz="2817" u="none" strike="noStrike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Förderung interkultureller Begegnungen </a:t>
            </a:r>
          </a:p>
          <a:p>
            <a:pPr marL="0" lvl="0" indent="0" algn="l">
              <a:lnSpc>
                <a:spcPts val="2817"/>
              </a:lnSpc>
              <a:spcBef>
                <a:spcPct val="0"/>
              </a:spcBef>
            </a:pPr>
            <a:r>
              <a:rPr lang="en-US" sz="2817" u="none" strike="noStrike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und gemeinsame Veranstaltungen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967" t="-13961" r="-4385" b="-14456"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3" name="Group 3"/>
          <p:cNvGrpSpPr/>
          <p:nvPr/>
        </p:nvGrpSpPr>
        <p:grpSpPr>
          <a:xfrm>
            <a:off x="1525999" y="693190"/>
            <a:ext cx="15917348" cy="9117517"/>
            <a:chOff x="0" y="0"/>
            <a:chExt cx="3764577" cy="21563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764577" cy="2156364"/>
            </a:xfrm>
            <a:custGeom>
              <a:avLst/>
              <a:gdLst/>
              <a:ahLst/>
              <a:cxnLst/>
              <a:rect l="l" t="t" r="r" b="b"/>
              <a:pathLst>
                <a:path w="3764577" h="2156364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31558"/>
                  </a:lnTo>
                  <a:cubicBezTo>
                    <a:pt x="3764577" y="2145258"/>
                    <a:pt x="3753471" y="2156364"/>
                    <a:pt x="3739771" y="2156364"/>
                  </a:cubicBezTo>
                  <a:lnTo>
                    <a:pt x="24806" y="2156364"/>
                  </a:lnTo>
                  <a:cubicBezTo>
                    <a:pt x="18227" y="2156364"/>
                    <a:pt x="11917" y="2153751"/>
                    <a:pt x="7265" y="2149098"/>
                  </a:cubicBezTo>
                  <a:cubicBezTo>
                    <a:pt x="2613" y="2144447"/>
                    <a:pt x="0" y="2138137"/>
                    <a:pt x="0" y="2131558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182C45">
                <a:alpha val="25882"/>
              </a:srgbClr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764577" cy="219446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25999" y="561269"/>
            <a:ext cx="15917348" cy="9164462"/>
            <a:chOff x="0" y="0"/>
            <a:chExt cx="3764577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B1CFEC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-5400000">
            <a:off x="16362525" y="995060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0" name="Freeform 10"/>
          <p:cNvSpPr/>
          <p:nvPr/>
        </p:nvSpPr>
        <p:spPr>
          <a:xfrm rot="-5400000">
            <a:off x="16362525" y="2238313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1" name="Freeform 11"/>
          <p:cNvSpPr/>
          <p:nvPr/>
        </p:nvSpPr>
        <p:spPr>
          <a:xfrm rot="-5400000">
            <a:off x="16362525" y="348236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2" name="Freeform 12"/>
          <p:cNvSpPr/>
          <p:nvPr/>
        </p:nvSpPr>
        <p:spPr>
          <a:xfrm rot="-5400000">
            <a:off x="16362525" y="472642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3" name="Freeform 13"/>
          <p:cNvSpPr/>
          <p:nvPr/>
        </p:nvSpPr>
        <p:spPr>
          <a:xfrm rot="-5400000">
            <a:off x="16362525" y="7211502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5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4" name="Freeform 14"/>
          <p:cNvSpPr/>
          <p:nvPr/>
        </p:nvSpPr>
        <p:spPr>
          <a:xfrm rot="-5400000">
            <a:off x="16362525" y="889101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5" name="Freeform 15"/>
          <p:cNvSpPr/>
          <p:nvPr/>
        </p:nvSpPr>
        <p:spPr>
          <a:xfrm rot="-5400000">
            <a:off x="16362525" y="213694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6" name="Freeform 16"/>
          <p:cNvSpPr/>
          <p:nvPr/>
        </p:nvSpPr>
        <p:spPr>
          <a:xfrm rot="-5400000">
            <a:off x="16362525" y="3381989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7" name="Freeform 17"/>
          <p:cNvSpPr/>
          <p:nvPr/>
        </p:nvSpPr>
        <p:spPr>
          <a:xfrm rot="-5400000">
            <a:off x="16362525" y="4626045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18" name="Freeform 18"/>
          <p:cNvSpPr/>
          <p:nvPr/>
        </p:nvSpPr>
        <p:spPr>
          <a:xfrm rot="-5400000">
            <a:off x="16362525" y="7114157"/>
            <a:ext cx="894025" cy="1867414"/>
          </a:xfrm>
          <a:custGeom>
            <a:avLst/>
            <a:gdLst/>
            <a:ahLst/>
            <a:cxnLst/>
            <a:rect l="l" t="t" r="r" b="b"/>
            <a:pathLst>
              <a:path w="894025" h="1867414">
                <a:moveTo>
                  <a:pt x="0" y="0"/>
                </a:moveTo>
                <a:lnTo>
                  <a:pt x="894024" y="0"/>
                </a:lnTo>
                <a:lnTo>
                  <a:pt x="894024" y="1867414"/>
                </a:lnTo>
                <a:lnTo>
                  <a:pt x="0" y="186741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grpSp>
        <p:nvGrpSpPr>
          <p:cNvPr id="19" name="Group 19"/>
          <p:cNvGrpSpPr/>
          <p:nvPr/>
        </p:nvGrpSpPr>
        <p:grpSpPr>
          <a:xfrm>
            <a:off x="1185326" y="561269"/>
            <a:ext cx="15917348" cy="9164462"/>
            <a:chOff x="0" y="0"/>
            <a:chExt cx="3764577" cy="216746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764577" cy="2167467"/>
            </a:xfrm>
            <a:custGeom>
              <a:avLst/>
              <a:gdLst/>
              <a:ahLst/>
              <a:cxnLst/>
              <a:rect l="l" t="t" r="r" b="b"/>
              <a:pathLst>
                <a:path w="3764577" h="2167467">
                  <a:moveTo>
                    <a:pt x="24806" y="0"/>
                  </a:moveTo>
                  <a:lnTo>
                    <a:pt x="3739771" y="0"/>
                  </a:lnTo>
                  <a:cubicBezTo>
                    <a:pt x="3753471" y="0"/>
                    <a:pt x="3764577" y="11106"/>
                    <a:pt x="3764577" y="24806"/>
                  </a:cubicBezTo>
                  <a:lnTo>
                    <a:pt x="3764577" y="2142661"/>
                  </a:lnTo>
                  <a:cubicBezTo>
                    <a:pt x="3764577" y="2156361"/>
                    <a:pt x="3753471" y="2167467"/>
                    <a:pt x="3739771" y="2167467"/>
                  </a:cubicBezTo>
                  <a:lnTo>
                    <a:pt x="24806" y="2167467"/>
                  </a:lnTo>
                  <a:cubicBezTo>
                    <a:pt x="18227" y="2167467"/>
                    <a:pt x="11917" y="2164853"/>
                    <a:pt x="7265" y="2160201"/>
                  </a:cubicBezTo>
                  <a:cubicBezTo>
                    <a:pt x="2613" y="2155549"/>
                    <a:pt x="0" y="2149240"/>
                    <a:pt x="0" y="2142661"/>
                  </a:cubicBezTo>
                  <a:lnTo>
                    <a:pt x="0" y="24806"/>
                  </a:lnTo>
                  <a:cubicBezTo>
                    <a:pt x="0" y="18227"/>
                    <a:pt x="2613" y="11917"/>
                    <a:pt x="7265" y="7265"/>
                  </a:cubicBezTo>
                  <a:cubicBezTo>
                    <a:pt x="11917" y="2613"/>
                    <a:pt x="18227" y="0"/>
                    <a:pt x="24806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e-DE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764577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2" name="Freeform 22"/>
          <p:cNvSpPr/>
          <p:nvPr/>
        </p:nvSpPr>
        <p:spPr>
          <a:xfrm>
            <a:off x="922637" y="1050653"/>
            <a:ext cx="736712" cy="8185694"/>
          </a:xfrm>
          <a:custGeom>
            <a:avLst/>
            <a:gdLst/>
            <a:ahLst/>
            <a:cxnLst/>
            <a:rect l="l" t="t" r="r" b="b"/>
            <a:pathLst>
              <a:path w="736712" h="8185694">
                <a:moveTo>
                  <a:pt x="0" y="0"/>
                </a:moveTo>
                <a:lnTo>
                  <a:pt x="736712" y="0"/>
                </a:lnTo>
                <a:lnTo>
                  <a:pt x="736712" y="8185694"/>
                </a:lnTo>
                <a:lnTo>
                  <a:pt x="0" y="818569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3" name="Freeform 23"/>
          <p:cNvSpPr/>
          <p:nvPr/>
        </p:nvSpPr>
        <p:spPr>
          <a:xfrm>
            <a:off x="9899390" y="941698"/>
            <a:ext cx="1689620" cy="973835"/>
          </a:xfrm>
          <a:custGeom>
            <a:avLst/>
            <a:gdLst/>
            <a:ahLst/>
            <a:cxnLst/>
            <a:rect l="l" t="t" r="r" b="b"/>
            <a:pathLst>
              <a:path w="1689620" h="973835">
                <a:moveTo>
                  <a:pt x="0" y="0"/>
                </a:moveTo>
                <a:lnTo>
                  <a:pt x="1689620" y="0"/>
                </a:lnTo>
                <a:lnTo>
                  <a:pt x="1689620" y="973835"/>
                </a:lnTo>
                <a:lnTo>
                  <a:pt x="0" y="97383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4" name="TextBox 24"/>
          <p:cNvSpPr txBox="1"/>
          <p:nvPr/>
        </p:nvSpPr>
        <p:spPr>
          <a:xfrm>
            <a:off x="4429161" y="2186887"/>
            <a:ext cx="9429677" cy="44100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22"/>
              </a:lnSpc>
            </a:pPr>
            <a:r>
              <a:rPr lang="en-US" sz="8622">
                <a:solidFill>
                  <a:srgbClr val="8DC63F"/>
                </a:solidFill>
                <a:latin typeface="More Sugar"/>
                <a:ea typeface="More Sugar"/>
                <a:cs typeface="More Sugar"/>
                <a:sym typeface="More Sugar"/>
              </a:rPr>
              <a:t>Vielen Dank an alle Beteiligten für die Unterstützung dieses Projekts!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6345811" y="7062486"/>
            <a:ext cx="5596379" cy="716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>
                <a:solidFill>
                  <a:srgbClr val="3C2E3D"/>
                </a:solidFill>
                <a:latin typeface="More Sugar Thin"/>
                <a:ea typeface="More Sugar Thin"/>
                <a:cs typeface="More Sugar Thin"/>
                <a:sym typeface="More Sugar Thin"/>
              </a:rPr>
              <a:t>Lasst uns weitermachen!</a:t>
            </a:r>
          </a:p>
        </p:txBody>
      </p:sp>
      <p:sp>
        <p:nvSpPr>
          <p:cNvPr id="26" name="Freeform 26"/>
          <p:cNvSpPr/>
          <p:nvPr/>
        </p:nvSpPr>
        <p:spPr>
          <a:xfrm rot="-7967566">
            <a:off x="2287364" y="5419393"/>
            <a:ext cx="988020" cy="974509"/>
          </a:xfrm>
          <a:custGeom>
            <a:avLst/>
            <a:gdLst/>
            <a:ahLst/>
            <a:cxnLst/>
            <a:rect l="l" t="t" r="r" b="b"/>
            <a:pathLst>
              <a:path w="988020" h="974509">
                <a:moveTo>
                  <a:pt x="0" y="0"/>
                </a:moveTo>
                <a:lnTo>
                  <a:pt x="988020" y="0"/>
                </a:lnTo>
                <a:lnTo>
                  <a:pt x="988020" y="974509"/>
                </a:lnTo>
                <a:lnTo>
                  <a:pt x="0" y="97450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7" name="Freeform 27"/>
          <p:cNvSpPr/>
          <p:nvPr/>
        </p:nvSpPr>
        <p:spPr>
          <a:xfrm rot="-9138956">
            <a:off x="15394088" y="6079868"/>
            <a:ext cx="744588" cy="734406"/>
          </a:xfrm>
          <a:custGeom>
            <a:avLst/>
            <a:gdLst/>
            <a:ahLst/>
            <a:cxnLst/>
            <a:rect l="l" t="t" r="r" b="b"/>
            <a:pathLst>
              <a:path w="744588" h="734406">
                <a:moveTo>
                  <a:pt x="0" y="0"/>
                </a:moveTo>
                <a:lnTo>
                  <a:pt x="744589" y="0"/>
                </a:lnTo>
                <a:lnTo>
                  <a:pt x="744589" y="734406"/>
                </a:lnTo>
                <a:lnTo>
                  <a:pt x="0" y="734406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8" name="Freeform 28"/>
          <p:cNvSpPr/>
          <p:nvPr/>
        </p:nvSpPr>
        <p:spPr>
          <a:xfrm rot="7972014">
            <a:off x="3697928" y="1051488"/>
            <a:ext cx="1108076" cy="1092922"/>
          </a:xfrm>
          <a:custGeom>
            <a:avLst/>
            <a:gdLst/>
            <a:ahLst/>
            <a:cxnLst/>
            <a:rect l="l" t="t" r="r" b="b"/>
            <a:pathLst>
              <a:path w="1108076" h="1092922">
                <a:moveTo>
                  <a:pt x="0" y="0"/>
                </a:moveTo>
                <a:lnTo>
                  <a:pt x="1108075" y="0"/>
                </a:lnTo>
                <a:lnTo>
                  <a:pt x="1108075" y="1092922"/>
                </a:lnTo>
                <a:lnTo>
                  <a:pt x="0" y="1092922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29" name="Freeform 29"/>
          <p:cNvSpPr/>
          <p:nvPr/>
        </p:nvSpPr>
        <p:spPr>
          <a:xfrm rot="-10073941">
            <a:off x="12709349" y="8003960"/>
            <a:ext cx="1192835" cy="1176523"/>
          </a:xfrm>
          <a:custGeom>
            <a:avLst/>
            <a:gdLst/>
            <a:ahLst/>
            <a:cxnLst/>
            <a:rect l="l" t="t" r="r" b="b"/>
            <a:pathLst>
              <a:path w="1192835" h="1176523">
                <a:moveTo>
                  <a:pt x="0" y="0"/>
                </a:moveTo>
                <a:lnTo>
                  <a:pt x="1192835" y="0"/>
                </a:lnTo>
                <a:lnTo>
                  <a:pt x="1192835" y="1176523"/>
                </a:lnTo>
                <a:lnTo>
                  <a:pt x="0" y="117652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0" name="Freeform 30"/>
          <p:cNvSpPr/>
          <p:nvPr/>
        </p:nvSpPr>
        <p:spPr>
          <a:xfrm rot="10085071">
            <a:off x="5151197" y="6976073"/>
            <a:ext cx="1317310" cy="1317310"/>
          </a:xfrm>
          <a:custGeom>
            <a:avLst/>
            <a:gdLst/>
            <a:ahLst/>
            <a:cxnLst/>
            <a:rect l="l" t="t" r="r" b="b"/>
            <a:pathLst>
              <a:path w="1317310" h="1317310">
                <a:moveTo>
                  <a:pt x="0" y="0"/>
                </a:moveTo>
                <a:lnTo>
                  <a:pt x="1317310" y="0"/>
                </a:lnTo>
                <a:lnTo>
                  <a:pt x="1317310" y="1317310"/>
                </a:lnTo>
                <a:lnTo>
                  <a:pt x="0" y="1317310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  <p:sp>
        <p:nvSpPr>
          <p:cNvPr id="31" name="Freeform 31"/>
          <p:cNvSpPr/>
          <p:nvPr/>
        </p:nvSpPr>
        <p:spPr>
          <a:xfrm rot="1637702">
            <a:off x="13447605" y="-81175"/>
            <a:ext cx="2363783" cy="2045746"/>
          </a:xfrm>
          <a:custGeom>
            <a:avLst/>
            <a:gdLst/>
            <a:ahLst/>
            <a:cxnLst/>
            <a:rect l="l" t="t" r="r" b="b"/>
            <a:pathLst>
              <a:path w="2363783" h="2045746">
                <a:moveTo>
                  <a:pt x="0" y="0"/>
                </a:moveTo>
                <a:lnTo>
                  <a:pt x="2363782" y="0"/>
                </a:lnTo>
                <a:lnTo>
                  <a:pt x="2363782" y="2045746"/>
                </a:lnTo>
                <a:lnTo>
                  <a:pt x="0" y="2045746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332</Words>
  <Application>Microsoft Office PowerPoint</Application>
  <PresentationFormat>Довільний</PresentationFormat>
  <Paragraphs>70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7" baseType="lpstr">
      <vt:lpstr>More Sugar</vt:lpstr>
      <vt:lpstr>Calibri</vt:lpstr>
      <vt:lpstr>Finger Paint</vt:lpstr>
      <vt:lpstr>More Sugar Thin</vt:lpstr>
      <vt:lpstr>PT Serif Bold</vt:lpstr>
      <vt:lpstr>Arial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Landesprogramm “Grundschulbildung stärken durch HSU” in der GGS Om Berg</dc:title>
  <cp:lastModifiedBy>Nataliia Nagorna</cp:lastModifiedBy>
  <cp:revision>2</cp:revision>
  <dcterms:created xsi:type="dcterms:W3CDTF">2006-08-16T00:00:00Z</dcterms:created>
  <dcterms:modified xsi:type="dcterms:W3CDTF">2025-05-25T18:41:58Z</dcterms:modified>
  <dc:identifier>DAGn4cPqxuk</dc:identifier>
</cp:coreProperties>
</file>