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8084C5-A663-D099-A660-9FE3C5107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BBEC461-87DE-BEFE-A309-6E230931FC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339B045-FE7B-90A9-EFEF-993C20E33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9B71D62-F979-EF2C-1638-EAFA30F1D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551F9DC-90CD-2B0A-6512-F6411043D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0170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F329A9-5EE0-75D3-2A50-F2CCFA227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9AF0737-8EFF-8CBE-329A-68679C5BAE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D0F6380-D40F-0612-94CD-DA0DC3017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9491D4F-656C-6676-9751-9965C9BD1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4984C20-F4CF-54AE-863D-D187E8CB5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7268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E8CCF8-4EF7-D5FB-5B69-9B0DE7749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74C74CF-D979-5E95-90BA-FA9AF9E08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B6CE9CD-F082-A14D-F43A-22C0F90DC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86A1110-4BBC-92E0-3964-1BBDB6DE5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B25A19A-0898-8E03-BEEC-709787A98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35532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37617F-AA19-3E0D-BCB3-62183E42F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D733113-68A8-4FC7-209A-52744CA137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DA76799-FD25-CCF6-7079-499C7E60F4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754DE24-4358-7840-6E49-9FBB83768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1E3E937-6101-FF20-7812-0C80A9136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2A12044-F687-5816-EEC9-F2DCB117E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1189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366702-5924-8A1C-3542-F071DF6EF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41BC2B7-47BA-7B4A-0AA2-BD21C270E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9DC7A59-7175-A870-0E63-F30716F06F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F63F71B-E270-5013-9F40-86D12B7E2E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45C303E-DC1C-6447-A36C-901A6C61FB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67F9C40-5A30-3ECB-F04D-0B631F943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C3C2E56-8B03-37B7-CF8C-C59BA11F2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6A3F087-AD79-B9B9-9CAD-ED6A6954D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1280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026909-051D-FB62-81FE-5B0D3044E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981516E-A00C-5BD2-FB48-69613903B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2916DCD-6FD0-079A-25F5-E19D7CB9C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B5C7C6A-547E-5079-E903-7AD9F6F42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0747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BC8D421-5B39-A121-B2FD-3D3A4401D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6815511-7FA0-E0D1-E14C-B5548600C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7C8CF06-6C32-6C87-B139-9F9DC1373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8438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4A8FD0-15E4-B434-BFBC-308C939AB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52E5279-C645-4638-044F-D25BB642F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C6CBF35-30BD-8C10-ECD5-535831B21D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DF4A5B6-1763-400F-E5D3-A22949C80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C94224D-87F5-7568-288D-22485BD07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5C3D5DF-ADE9-1AE5-7E85-B5B852B7F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2031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120614-5C58-4B03-0EDB-7390915E6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62EAA0D-49D9-4484-5A2D-A95EF2734B7D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65C7DCF-0BB9-150B-F33A-8A6763FC25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6BAA578-9DF9-B291-8B23-509C7E3B7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12EE94E-D7CC-6E17-EEA6-3BDFB0477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9892A1C-6475-B442-A0FB-C2B928FEA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3710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C82331-6EE8-C970-DA99-D42149A5E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8479448D-9C30-2727-CBB2-9CBBF32F95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FB361A2-84C1-C19E-3913-D6B15E80F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7AE9796-155E-74A2-D675-F55446946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32F9862-6325-7139-3398-9D327A573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063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875E7DA-478C-9263-35F8-7F8ECE176B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DB518C4-B74E-2BF1-4ED0-CE88378C5C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E8975C4-89B8-3917-DE42-40E51593C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3E51D9D-EEE4-74D2-03C2-35CD3072A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FE113E3-9498-EF6B-A20A-ECAE98FA0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716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BF228A1-6E27-2620-1761-478E85C0A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13DA4DC-59CF-3166-768C-2E79DB007F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C69AE62-33A6-7D6A-DD55-1AA996AC2E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EECC13-6B76-4877-8688-6C35BDC95752}" type="datetimeFigureOut">
              <a:rPr lang="de-DE" smtClean="0"/>
              <a:t>12.10.2026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4B68B1-1C54-0A08-5B83-DE761B93E6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4CDB750-EB1F-424E-7B27-7BBF1CF5E4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DC58C1E-58B2-43BF-A537-089F0D34857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8642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341E06B8-65D3-142F-0863-98A0D6F29F8F}"/>
              </a:ext>
            </a:extLst>
          </p:cNvPr>
          <p:cNvSpPr txBox="1"/>
          <p:nvPr/>
        </p:nvSpPr>
        <p:spPr>
          <a:xfrm>
            <a:off x="440414" y="381600"/>
            <a:ext cx="674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Auf der 15. Bildungskonferenz des Rhein-Sieg-Kreises haben wir mit zwei weiteren Schulen den </a:t>
            </a:r>
            <a:r>
              <a:rPr lang="de-DE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FreiDay</a:t>
            </a:r>
            <a:r>
              <a:rPr lang="de-DE" dirty="0">
                <a:solidFill>
                  <a:schemeClr val="tx2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-Projektunterricht vorgestellt</a:t>
            </a:r>
            <a:r>
              <a:rPr lang="de-DE" sz="1200" dirty="0"/>
              <a:t>.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1ED1C0A-BA61-36A1-344A-072675611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14" y="1843345"/>
            <a:ext cx="6743520" cy="394967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7076ED5A-2CA5-F9F5-767E-A83399C05C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763" y="391024"/>
            <a:ext cx="3696547" cy="1827812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F09CC8A6-CA66-499F-99C0-4889C8E8E9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4898" y="2218836"/>
            <a:ext cx="3640276" cy="403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139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001B7DDD-4A0E-201D-51A4-E7D9AA555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44" y="1026942"/>
            <a:ext cx="4854691" cy="459735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4C0CB5CA-E915-A5E7-C047-93B60A6D70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394" y="1026941"/>
            <a:ext cx="6129809" cy="4597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488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Breitbild</PresentationFormat>
  <Paragraphs>1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Comic Sans MS</vt:lpstr>
      <vt:lpstr>Office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Christiane Neuhoff-Ehrt</dc:creator>
  <cp:lastModifiedBy>Christiane Neuhoff-Ehrt</cp:lastModifiedBy>
  <cp:revision>1</cp:revision>
  <dcterms:created xsi:type="dcterms:W3CDTF">2026-10-12T16:47:48Z</dcterms:created>
  <dcterms:modified xsi:type="dcterms:W3CDTF">2026-10-12T16:57:51Z</dcterms:modified>
</cp:coreProperties>
</file>