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4" r:id="rId3"/>
    <p:sldId id="256" r:id="rId4"/>
    <p:sldId id="265" r:id="rId5"/>
    <p:sldId id="257" r:id="rId6"/>
    <p:sldId id="266" r:id="rId7"/>
    <p:sldId id="258" r:id="rId8"/>
    <p:sldId id="267" r:id="rId9"/>
    <p:sldId id="259" r:id="rId10"/>
    <p:sldId id="268" r:id="rId11"/>
    <p:sldId id="260" r:id="rId12"/>
    <p:sldId id="269" r:id="rId13"/>
    <p:sldId id="261" r:id="rId14"/>
    <p:sldId id="270" r:id="rId15"/>
    <p:sldId id="262" r:id="rId16"/>
    <p:sldId id="271" r:id="rId17"/>
    <p:sldId id="263" r:id="rId1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B1E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46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03.03.2025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69797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03.03.2025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7759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03.03.2025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10227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03.03.2025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56502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03.03.2025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6288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03.03.2025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6587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03.03.2025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8210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03.03.2025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63563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03.03.2025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4561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03.03.2025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8554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03.03.2025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53123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68671-5DBE-466C-9D45-BA93D1072FCF}" type="datetimeFigureOut">
              <a:rPr lang="de-DE" smtClean="0"/>
              <a:t>03.03.2025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3155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FB6029A8-8ED4-D11A-A6D6-B6760B5762A8}"/>
              </a:ext>
            </a:extLst>
          </p:cNvPr>
          <p:cNvGrpSpPr/>
          <p:nvPr/>
        </p:nvGrpSpPr>
        <p:grpSpPr>
          <a:xfrm>
            <a:off x="2640008" y="0"/>
            <a:ext cx="6911984" cy="6910017"/>
            <a:chOff x="3719511" y="0"/>
            <a:chExt cx="4752976" cy="4378037"/>
          </a:xfrm>
        </p:grpSpPr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11F47A9B-F6D9-21B1-EC40-3B99BE19CF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88081"/>
            <a:stretch/>
          </p:blipFill>
          <p:spPr>
            <a:xfrm>
              <a:off x="3719512" y="0"/>
              <a:ext cx="4752975" cy="817418"/>
            </a:xfrm>
            <a:prstGeom prst="rect">
              <a:avLst/>
            </a:prstGeom>
          </p:spPr>
        </p:pic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FA34F826-E8DE-4719-EE19-2818771096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26061" b="55757"/>
            <a:stretch/>
          </p:blipFill>
          <p:spPr>
            <a:xfrm>
              <a:off x="3719512" y="817418"/>
              <a:ext cx="4752975" cy="1246909"/>
            </a:xfrm>
            <a:prstGeom prst="rect">
              <a:avLst/>
            </a:prstGeom>
          </p:spPr>
        </p:pic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7321CCCE-60A0-F5A4-7668-92BE7FF0F0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52727" b="27979"/>
            <a:stretch/>
          </p:blipFill>
          <p:spPr>
            <a:xfrm>
              <a:off x="3719511" y="2105891"/>
              <a:ext cx="4752975" cy="1323109"/>
            </a:xfrm>
            <a:prstGeom prst="rect">
              <a:avLst/>
            </a:prstGeom>
          </p:spPr>
        </p:pic>
        <p:pic>
          <p:nvPicPr>
            <p:cNvPr id="11" name="Grafik 10">
              <a:extLst>
                <a:ext uri="{FF2B5EF4-FFF2-40B4-BE49-F238E27FC236}">
                  <a16:creationId xmlns:a16="http://schemas.microsoft.com/office/drawing/2014/main" id="{2B9B8C66-BA4F-252F-7CDD-22EE963E6F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85050"/>
            <a:stretch/>
          </p:blipFill>
          <p:spPr>
            <a:xfrm>
              <a:off x="3719511" y="3352800"/>
              <a:ext cx="4752975" cy="10252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26801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1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„kleiner Tipp“</a:t>
            </a:r>
          </a:p>
        </p:txBody>
      </p:sp>
    </p:spTree>
    <p:extLst>
      <p:ext uri="{BB962C8B-B14F-4D97-AF65-F5344CB8AC3E}">
        <p14:creationId xmlns:p14="http://schemas.microsoft.com/office/powerpoint/2010/main" val="20882408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1			          „kleiner Tipp“</a:t>
            </a:r>
          </a:p>
        </p:txBody>
      </p:sp>
    </p:spTree>
    <p:extLst>
      <p:ext uri="{BB962C8B-B14F-4D97-AF65-F5344CB8AC3E}">
        <p14:creationId xmlns:p14="http://schemas.microsoft.com/office/powerpoint/2010/main" val="2977198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2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„kleine Stütze“</a:t>
            </a:r>
          </a:p>
        </p:txBody>
      </p:sp>
    </p:spTree>
    <p:extLst>
      <p:ext uri="{BB962C8B-B14F-4D97-AF65-F5344CB8AC3E}">
        <p14:creationId xmlns:p14="http://schemas.microsoft.com/office/powerpoint/2010/main" val="116411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2			          „kleine Stütze“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8184" y="1305974"/>
            <a:ext cx="8830962" cy="491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888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3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„nicht runterziehen lassen“</a:t>
            </a:r>
          </a:p>
        </p:txBody>
      </p:sp>
    </p:spTree>
    <p:extLst>
      <p:ext uri="{BB962C8B-B14F-4D97-AF65-F5344CB8AC3E}">
        <p14:creationId xmlns:p14="http://schemas.microsoft.com/office/powerpoint/2010/main" val="1098596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3			    „nicht runterziehen lassen“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5793" y="1169772"/>
            <a:ext cx="9261559" cy="5003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773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4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„so hält es“</a:t>
            </a:r>
          </a:p>
        </p:txBody>
      </p:sp>
    </p:spTree>
    <p:extLst>
      <p:ext uri="{BB962C8B-B14F-4D97-AF65-F5344CB8AC3E}">
        <p14:creationId xmlns:p14="http://schemas.microsoft.com/office/powerpoint/2010/main" val="112418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4			          „so hält es“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3489" y="1237116"/>
            <a:ext cx="9086168" cy="5055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569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5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„rein und raus, verstanden?“</a:t>
            </a:r>
          </a:p>
        </p:txBody>
      </p:sp>
    </p:spTree>
    <p:extLst>
      <p:ext uri="{BB962C8B-B14F-4D97-AF65-F5344CB8AC3E}">
        <p14:creationId xmlns:p14="http://schemas.microsoft.com/office/powerpoint/2010/main" val="5602422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5			  „rein und raus, verstanden?“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4603" y="1169772"/>
            <a:ext cx="9163940" cy="4975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538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6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„wie eine Feder“</a:t>
            </a:r>
          </a:p>
        </p:txBody>
      </p:sp>
    </p:spTree>
    <p:extLst>
      <p:ext uri="{BB962C8B-B14F-4D97-AF65-F5344CB8AC3E}">
        <p14:creationId xmlns:p14="http://schemas.microsoft.com/office/powerpoint/2010/main" val="10852177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6			          „wie eine Feder“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859" y="1210885"/>
            <a:ext cx="8916280" cy="510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9427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7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„nicht einfach hängen lassen“</a:t>
            </a:r>
          </a:p>
        </p:txBody>
      </p:sp>
    </p:spTree>
    <p:extLst>
      <p:ext uri="{BB962C8B-B14F-4D97-AF65-F5344CB8AC3E}">
        <p14:creationId xmlns:p14="http://schemas.microsoft.com/office/powerpoint/2010/main" val="15804647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7			„nicht einfach hängen lassen“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5634" y="1169772"/>
            <a:ext cx="8960730" cy="506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20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8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„wer hoch baut, kann tief fallen“</a:t>
            </a:r>
          </a:p>
        </p:txBody>
      </p:sp>
    </p:spTree>
    <p:extLst>
      <p:ext uri="{BB962C8B-B14F-4D97-AF65-F5344CB8AC3E}">
        <p14:creationId xmlns:p14="http://schemas.microsoft.com/office/powerpoint/2010/main" val="409095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8		          „wer hoch baut, kann tief fallen“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5166" y="1189751"/>
            <a:ext cx="9201665" cy="514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4565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168</Words>
  <Application>Microsoft Office PowerPoint</Application>
  <PresentationFormat>Breitbild</PresentationFormat>
  <Paragraphs>24</Paragraphs>
  <Slides>17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PowerPoint-Präsentation</vt:lpstr>
      <vt:lpstr>Hilfe Stufe 1</vt:lpstr>
      <vt:lpstr>PowerPoint-Präsentation</vt:lpstr>
      <vt:lpstr>Hilfe Stufe 2</vt:lpstr>
      <vt:lpstr>PowerPoint-Präsentation</vt:lpstr>
      <vt:lpstr>Hilfe Stufe 3</vt:lpstr>
      <vt:lpstr>PowerPoint-Präsentation</vt:lpstr>
      <vt:lpstr>Hilfe Stufe 4</vt:lpstr>
      <vt:lpstr>PowerPoint-Präsentation</vt:lpstr>
      <vt:lpstr>Hilfe Stufe 5</vt:lpstr>
      <vt:lpstr>PowerPoint-Präsentation</vt:lpstr>
      <vt:lpstr>Hilfe Stufe 6</vt:lpstr>
      <vt:lpstr>PowerPoint-Präsentation</vt:lpstr>
      <vt:lpstr>Hilfe Stufe 7</vt:lpstr>
      <vt:lpstr>PowerPoint-Präsentation</vt:lpstr>
      <vt:lpstr>Hilfe Stufe 8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Kern Frieder</dc:creator>
  <cp:lastModifiedBy>von Gerlach, Susanne (400.232)</cp:lastModifiedBy>
  <cp:revision>9</cp:revision>
  <dcterms:created xsi:type="dcterms:W3CDTF">2020-10-26T18:03:10Z</dcterms:created>
  <dcterms:modified xsi:type="dcterms:W3CDTF">2025-03-03T10:31:09Z</dcterms:modified>
</cp:coreProperties>
</file>